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87" r:id="rId3"/>
    <p:sldId id="275" r:id="rId4"/>
    <p:sldId id="274" r:id="rId5"/>
    <p:sldId id="276" r:id="rId6"/>
    <p:sldId id="277" r:id="rId7"/>
    <p:sldId id="282" r:id="rId8"/>
    <p:sldId id="284" r:id="rId9"/>
    <p:sldId id="283" r:id="rId10"/>
    <p:sldId id="285" r:id="rId11"/>
    <p:sldId id="286" r:id="rId12"/>
    <p:sldId id="280" r:id="rId13"/>
    <p:sldId id="281" r:id="rId14"/>
    <p:sldId id="287" r:id="rId15"/>
    <p:sldId id="272" r:id="rId16"/>
    <p:sldId id="288" r:id="rId17"/>
    <p:sldId id="335" r:id="rId18"/>
    <p:sldId id="324" r:id="rId19"/>
    <p:sldId id="325" r:id="rId20"/>
    <p:sldId id="327" r:id="rId21"/>
    <p:sldId id="328" r:id="rId22"/>
    <p:sldId id="329" r:id="rId23"/>
    <p:sldId id="330" r:id="rId24"/>
    <p:sldId id="326" r:id="rId25"/>
    <p:sldId id="336" r:id="rId26"/>
    <p:sldId id="331" r:id="rId27"/>
    <p:sldId id="333" r:id="rId28"/>
    <p:sldId id="332" r:id="rId29"/>
    <p:sldId id="334" r:id="rId30"/>
    <p:sldId id="340" r:id="rId31"/>
    <p:sldId id="337" r:id="rId32"/>
    <p:sldId id="338" r:id="rId33"/>
    <p:sldId id="339" r:id="rId34"/>
    <p:sldId id="289" r:id="rId35"/>
    <p:sldId id="341" r:id="rId36"/>
    <p:sldId id="342" r:id="rId37"/>
    <p:sldId id="343" r:id="rId38"/>
    <p:sldId id="345" r:id="rId39"/>
    <p:sldId id="347" r:id="rId40"/>
    <p:sldId id="348" r:id="rId41"/>
    <p:sldId id="349" r:id="rId42"/>
    <p:sldId id="346" r:id="rId43"/>
    <p:sldId id="290" r:id="rId44"/>
    <p:sldId id="395" r:id="rId45"/>
    <p:sldId id="396" r:id="rId46"/>
    <p:sldId id="397" r:id="rId47"/>
    <p:sldId id="350" r:id="rId48"/>
    <p:sldId id="351" r:id="rId49"/>
    <p:sldId id="353" r:id="rId50"/>
    <p:sldId id="352" r:id="rId51"/>
    <p:sldId id="291" r:id="rId52"/>
    <p:sldId id="354" r:id="rId53"/>
    <p:sldId id="355" r:id="rId54"/>
    <p:sldId id="362" r:id="rId55"/>
    <p:sldId id="359" r:id="rId56"/>
    <p:sldId id="360" r:id="rId57"/>
    <p:sldId id="361" r:id="rId58"/>
    <p:sldId id="358" r:id="rId59"/>
    <p:sldId id="356" r:id="rId60"/>
    <p:sldId id="357" r:id="rId61"/>
    <p:sldId id="363" r:id="rId62"/>
    <p:sldId id="364" r:id="rId63"/>
    <p:sldId id="292" r:id="rId64"/>
    <p:sldId id="365" r:id="rId65"/>
    <p:sldId id="366" r:id="rId66"/>
    <p:sldId id="367" r:id="rId67"/>
    <p:sldId id="368" r:id="rId68"/>
    <p:sldId id="293" r:id="rId69"/>
    <p:sldId id="369" r:id="rId70"/>
    <p:sldId id="370" r:id="rId71"/>
    <p:sldId id="294" r:id="rId72"/>
    <p:sldId id="371" r:id="rId73"/>
    <p:sldId id="373" r:id="rId74"/>
    <p:sldId id="372" r:id="rId75"/>
    <p:sldId id="295" r:id="rId76"/>
    <p:sldId id="374" r:id="rId77"/>
    <p:sldId id="375" r:id="rId78"/>
    <p:sldId id="376" r:id="rId79"/>
    <p:sldId id="296" r:id="rId80"/>
    <p:sldId id="377" r:id="rId81"/>
    <p:sldId id="378" r:id="rId82"/>
    <p:sldId id="379" r:id="rId83"/>
    <p:sldId id="297" r:id="rId84"/>
    <p:sldId id="380" r:id="rId85"/>
    <p:sldId id="381" r:id="rId86"/>
    <p:sldId id="382" r:id="rId87"/>
    <p:sldId id="383" r:id="rId88"/>
    <p:sldId id="384" r:id="rId89"/>
    <p:sldId id="385" r:id="rId90"/>
    <p:sldId id="389" r:id="rId91"/>
    <p:sldId id="390" r:id="rId92"/>
    <p:sldId id="391" r:id="rId93"/>
    <p:sldId id="392" r:id="rId94"/>
    <p:sldId id="393" r:id="rId95"/>
    <p:sldId id="394" r:id="rId96"/>
    <p:sldId id="398" r:id="rId97"/>
    <p:sldId id="386" r:id="rId98"/>
    <p:sldId id="308" r:id="rId99"/>
    <p:sldId id="311" r:id="rId100"/>
    <p:sldId id="316" r:id="rId101"/>
    <p:sldId id="322" r:id="rId102"/>
    <p:sldId id="318" r:id="rId103"/>
    <p:sldId id="319" r:id="rId104"/>
    <p:sldId id="321" r:id="rId105"/>
    <p:sldId id="309" r:id="rId106"/>
    <p:sldId id="320" r:id="rId107"/>
    <p:sldId id="261" r:id="rId108"/>
    <p:sldId id="323" r:id="rId109"/>
    <p:sldId id="388" r:id="rId11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FF3399"/>
    <a:srgbClr val="00FF00"/>
    <a:srgbClr val="FF0066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FF68-9D4A-45D9-82AA-0041A8CBC8A8}" type="datetimeFigureOut">
              <a:rPr lang="pl-PL" smtClean="0"/>
              <a:pPr/>
              <a:t>2013-06-26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D5F0-05C8-46F5-B018-563D4DB8CF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FF68-9D4A-45D9-82AA-0041A8CBC8A8}" type="datetimeFigureOut">
              <a:rPr lang="pl-PL" smtClean="0"/>
              <a:pPr/>
              <a:t>2013-06-26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D5F0-05C8-46F5-B018-563D4DB8CF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FF68-9D4A-45D9-82AA-0041A8CBC8A8}" type="datetimeFigureOut">
              <a:rPr lang="pl-PL" smtClean="0"/>
              <a:pPr/>
              <a:t>2013-06-26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D5F0-05C8-46F5-B018-563D4DB8CF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FF68-9D4A-45D9-82AA-0041A8CBC8A8}" type="datetimeFigureOut">
              <a:rPr lang="pl-PL" smtClean="0"/>
              <a:pPr/>
              <a:t>2013-06-26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D5F0-05C8-46F5-B018-563D4DB8CF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FF68-9D4A-45D9-82AA-0041A8CBC8A8}" type="datetimeFigureOut">
              <a:rPr lang="pl-PL" smtClean="0"/>
              <a:pPr/>
              <a:t>2013-06-26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D5F0-05C8-46F5-B018-563D4DB8CF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FF68-9D4A-45D9-82AA-0041A8CBC8A8}" type="datetimeFigureOut">
              <a:rPr lang="pl-PL" smtClean="0"/>
              <a:pPr/>
              <a:t>2013-06-26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D5F0-05C8-46F5-B018-563D4DB8CF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FF68-9D4A-45D9-82AA-0041A8CBC8A8}" type="datetimeFigureOut">
              <a:rPr lang="pl-PL" smtClean="0"/>
              <a:pPr/>
              <a:t>2013-06-26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D5F0-05C8-46F5-B018-563D4DB8CF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FF68-9D4A-45D9-82AA-0041A8CBC8A8}" type="datetimeFigureOut">
              <a:rPr lang="pl-PL" smtClean="0"/>
              <a:pPr/>
              <a:t>2013-06-26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D5F0-05C8-46F5-B018-563D4DB8CF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FF68-9D4A-45D9-82AA-0041A8CBC8A8}" type="datetimeFigureOut">
              <a:rPr lang="pl-PL" smtClean="0"/>
              <a:pPr/>
              <a:t>2013-06-26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D5F0-05C8-46F5-B018-563D4DB8CF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FF68-9D4A-45D9-82AA-0041A8CBC8A8}" type="datetimeFigureOut">
              <a:rPr lang="pl-PL" smtClean="0"/>
              <a:pPr/>
              <a:t>2013-06-26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D5F0-05C8-46F5-B018-563D4DB8CF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FF68-9D4A-45D9-82AA-0041A8CBC8A8}" type="datetimeFigureOut">
              <a:rPr lang="pl-PL" smtClean="0"/>
              <a:pPr/>
              <a:t>2013-06-26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9D5F0-05C8-46F5-B018-563D4DB8CF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1FF68-9D4A-45D9-82AA-0041A8CBC8A8}" type="datetimeFigureOut">
              <a:rPr lang="pl-PL" smtClean="0"/>
              <a:pPr/>
              <a:t>2013-06-26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9D5F0-05C8-46F5-B018-563D4DB8CFC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6.wav"/><Relationship Id="rId4" Type="http://schemas.openxmlformats.org/officeDocument/2006/relationships/image" Target="../media/image15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8.wav"/><Relationship Id="rId1" Type="http://schemas.openxmlformats.org/officeDocument/2006/relationships/audio" Target="../media/audio47.wav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9.wav"/><Relationship Id="rId4" Type="http://schemas.openxmlformats.org/officeDocument/2006/relationships/image" Target="../media/image15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4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Relationship Id="rId4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Relationship Id="rId4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Relationship Id="rId4" Type="http://schemas.openxmlformats.org/officeDocument/2006/relationships/image" Target="../media/image98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Relationship Id="rId4" Type="http://schemas.openxmlformats.org/officeDocument/2006/relationships/image" Target="../media/image10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wav"/><Relationship Id="rId4" Type="http://schemas.openxmlformats.org/officeDocument/2006/relationships/image" Target="../media/image10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7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8.wav"/><Relationship Id="rId4" Type="http://schemas.openxmlformats.org/officeDocument/2006/relationships/image" Target="../media/image10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9.wav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0.wav"/><Relationship Id="rId4" Type="http://schemas.openxmlformats.org/officeDocument/2006/relationships/image" Target="../media/image11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1.wav"/><Relationship Id="rId4" Type="http://schemas.openxmlformats.org/officeDocument/2006/relationships/image" Target="../media/image116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2.wav"/><Relationship Id="rId4" Type="http://schemas.openxmlformats.org/officeDocument/2006/relationships/image" Target="../media/image1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3.wav"/><Relationship Id="rId4" Type="http://schemas.openxmlformats.org/officeDocument/2006/relationships/image" Target="../media/image125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4.wav"/><Relationship Id="rId4" Type="http://schemas.openxmlformats.org/officeDocument/2006/relationships/image" Target="../media/image133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png"/><Relationship Id="rId7" Type="http://schemas.openxmlformats.org/officeDocument/2006/relationships/image" Target="../media/image144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5.wav"/><Relationship Id="rId6" Type="http://schemas.openxmlformats.org/officeDocument/2006/relationships/image" Target="../media/image143.gif"/><Relationship Id="rId5" Type="http://schemas.openxmlformats.org/officeDocument/2006/relationships/image" Target="../media/image142.gif"/><Relationship Id="rId4" Type="http://schemas.openxmlformats.org/officeDocument/2006/relationships/image" Target="../media/image141.jpeg"/><Relationship Id="rId9" Type="http://schemas.openxmlformats.org/officeDocument/2006/relationships/image" Target="../media/image146.gif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owitanie">
            <a:hlinkClick r:id="" action="ppaction://media"/>
          </p:cNvPr>
          <p:cNvPicPr>
            <a:picLocks noRot="1" noChangeAspect="1"/>
          </p:cNvPicPr>
          <p:nvPr>
            <a:wavAudioFile r:embed="rId1" name="Powitanie"/>
          </p:nvPr>
        </p:nvPicPr>
        <p:blipFill>
          <a:blip r:embed="rId3" cstate="print"/>
          <a:stretch>
            <a:fillRect/>
          </a:stretch>
        </p:blipFill>
        <p:spPr>
          <a:xfrm>
            <a:off x="8604448" y="6309320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ASUS\Desktop\ksiazki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34457"/>
            <a:ext cx="4536504" cy="4523543"/>
          </a:xfrm>
          <a:prstGeom prst="rect">
            <a:avLst/>
          </a:prstGeom>
          <a:noFill/>
        </p:spPr>
      </p:pic>
      <p:pic>
        <p:nvPicPr>
          <p:cNvPr id="2" name="Picture 2" descr="C:\Users\ASUS\Desktop\tabalug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0250" y="188640"/>
            <a:ext cx="3333750" cy="3162300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683568" y="692696"/>
            <a:ext cx="4815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Przedszkole nr 3</a:t>
            </a:r>
            <a:endParaRPr lang="pl-PL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5436096" y="4221088"/>
            <a:ext cx="23594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„Bajka”</a:t>
            </a:r>
            <a:endParaRPr lang="pl-PL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516216" y="5661248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Opracowała:</a:t>
            </a:r>
          </a:p>
          <a:p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Aleksandra Gańko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29"/>
                            </p:stCondLst>
                            <p:childTnLst>
                              <p:par>
                                <p:cTn id="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63" name="Picture 3" descr="C:\Users\ASUS\Desktop\najnowse\P61702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2226" name="Picture 2" descr="C:\Users\ASUS\Desktop\najnowse\P6110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09663"/>
            <a:ext cx="10623551" cy="79676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22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7544" y="980728"/>
            <a:ext cx="8362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Zajęcia kółka przyrodniczego</a:t>
            </a:r>
            <a:endParaRPr lang="pl-PL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7346" name="Picture 2" descr="http://p3.krotoszyn.pl/kroto/web/uploads/pub/pages/page_442/text_images/kuba_z_lup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564904"/>
            <a:ext cx="4158901" cy="341029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4274" name="Picture 2" descr="C:\Users\ASUS\Desktop\najnowse\P6130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42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5299" name="Picture 3" descr="C:\Users\ASUS\Desktop\najnowse\P6130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52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899592" y="764704"/>
            <a:ext cx="7337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Zajęcia kółka teatralnego</a:t>
            </a:r>
            <a:endParaRPr lang="pl-PL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8370" name="Picture 2" descr="http://p3.krotoszyn.pl/kroto/web/uploads/pub/pages/page_442/text_images/00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564904"/>
            <a:ext cx="3744416" cy="374441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5058" name="Picture 2" descr="C:\Users\ASUS\Desktop\najnowse\P61902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5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6322" name="Picture 2" descr="C:\Users\ASUS\Desktop\najnowse\P6190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63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\Desktop\absolwent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01568" cy="6858000"/>
          </a:xfrm>
          <a:prstGeom prst="rect">
            <a:avLst/>
          </a:prstGeom>
          <a:noFill/>
        </p:spPr>
      </p:pic>
      <p:pic>
        <p:nvPicPr>
          <p:cNvPr id="3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388424" y="6237312"/>
            <a:ext cx="304800" cy="3048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3779912" y="2276872"/>
            <a:ext cx="41180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Pożegnanie </a:t>
            </a:r>
          </a:p>
          <a:p>
            <a:pPr algn="ctr"/>
            <a:r>
              <a:rPr lang="pl-PL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sześciolatków</a:t>
            </a:r>
          </a:p>
        </p:txBody>
      </p:sp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676456" y="6381328"/>
            <a:ext cx="304800" cy="304800"/>
          </a:xfrm>
          <a:prstGeom prst="rect">
            <a:avLst/>
          </a:prstGeom>
        </p:spPr>
      </p:pic>
      <p:pic>
        <p:nvPicPr>
          <p:cNvPr id="81922" name="Picture 2" descr="C:\Users\ASUS\Desktop\witaj_szkol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0"/>
            <a:ext cx="7560840" cy="6445616"/>
          </a:xfrm>
          <a:prstGeom prst="rect">
            <a:avLst/>
          </a:prstGeom>
          <a:noFill/>
        </p:spPr>
      </p:pic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2" name="Nagrany dźwięk"/>
          </p:nvPr>
        </p:nvPicPr>
        <p:blipFill>
          <a:blip r:embed="rId6" cstate="print"/>
          <a:stretch>
            <a:fillRect/>
          </a:stretch>
        </p:blipFill>
        <p:spPr>
          <a:xfrm>
            <a:off x="827584" y="60212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3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67544" y="620688"/>
            <a:ext cx="8101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DZIĘKUJEMY  ZA  UWAGĘ!!!</a:t>
            </a:r>
            <a:endParaRPr lang="pl-PL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3" cstate="print"/>
          <a:stretch>
            <a:fillRect/>
          </a:stretch>
        </p:blipFill>
        <p:spPr>
          <a:xfrm>
            <a:off x="8460432" y="6165304"/>
            <a:ext cx="368424" cy="368424"/>
          </a:xfrm>
          <a:prstGeom prst="rect">
            <a:avLst/>
          </a:prstGeom>
        </p:spPr>
      </p:pic>
      <p:pic>
        <p:nvPicPr>
          <p:cNvPr id="123906" name="Picture 2" descr="C:\Users\ASUS\Desktop\3755727-happy-usmiechnietej-buzki-przycisku-lub-ikony-pojedyncze-na-bialym-t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564904"/>
            <a:ext cx="2880320" cy="28803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1986" name="Picture 2" descr="C:\Users\ASUS\Desktop\najnowse\P6170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19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5842" name="Picture 2" descr="C:\Users\ASUS\Desktop\najnowse\P61702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460432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04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58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6866" name="Picture 2" descr="C:\Users\ASUS\Desktop\najnowse\P6170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460432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68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187624" y="908720"/>
            <a:ext cx="6774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Rok szkolny 2012/2013</a:t>
            </a:r>
          </a:p>
        </p:txBody>
      </p:sp>
      <p:pic>
        <p:nvPicPr>
          <p:cNvPr id="43011" name="Picture 3" descr="C:\Users\ASUS\Desktop\pooh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1813" y="2582863"/>
            <a:ext cx="4866470" cy="3582441"/>
          </a:xfrm>
          <a:prstGeom prst="rect">
            <a:avLst/>
          </a:prstGeom>
          <a:noFill/>
        </p:spPr>
      </p:pic>
      <p:pic>
        <p:nvPicPr>
          <p:cNvPr id="6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532440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7544" y="908720"/>
            <a:ext cx="7832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Przeżyjmy to jeszcze raz …</a:t>
            </a:r>
            <a:endParaRPr lang="pl-PL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0899" name="Picture 3" descr="C:\Users\ASUS\Desktop\images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708920"/>
            <a:ext cx="5472608" cy="3398779"/>
          </a:xfrm>
          <a:prstGeom prst="rect">
            <a:avLst/>
          </a:prstGeom>
          <a:noFill/>
        </p:spPr>
      </p:pic>
      <p:pic>
        <p:nvPicPr>
          <p:cNvPr id="8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532440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3" cstate="print"/>
          <a:stretch>
            <a:fillRect/>
          </a:stretch>
        </p:blipFill>
        <p:spPr>
          <a:xfrm>
            <a:off x="8388424" y="6165304"/>
            <a:ext cx="304800" cy="30480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4499992" y="188640"/>
            <a:ext cx="449999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WRZESIEŃ 2012 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8850" name="Picture 2" descr="http://4.bp.blogspot.com/-lUCRJ1gKwFc/ToM5d02nPxI/AAAAAAAAARc/KYbTVbwYTz8/s1600/Aesculus_hippocastanum_fru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2420888"/>
            <a:ext cx="5916149" cy="443711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blizejprzedszkola.pl/upload/files/4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460432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94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696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esktop\DSCF85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1"/>
            <a:ext cx="914400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US\Desktop\DSCF85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3" cstate="print"/>
          <a:stretch>
            <a:fillRect/>
          </a:stretch>
        </p:blipFill>
        <p:spPr>
          <a:xfrm flipH="1" flipV="1">
            <a:off x="8316416" y="6093296"/>
            <a:ext cx="504056" cy="504056"/>
          </a:xfrm>
          <a:prstGeom prst="rect">
            <a:avLst/>
          </a:prstGeom>
        </p:spPr>
      </p:pic>
      <p:pic>
        <p:nvPicPr>
          <p:cNvPr id="122882" name="Picture 2" descr="http://images.dlaprzedszkoli.eu/siodemka/dzieci(2)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3374"/>
            <a:ext cx="4095750" cy="2714626"/>
          </a:xfrm>
          <a:prstGeom prst="rect">
            <a:avLst/>
          </a:prstGeom>
          <a:noFill/>
        </p:spPr>
      </p:pic>
      <p:pic>
        <p:nvPicPr>
          <p:cNvPr id="122884" name="Picture 4" descr="http://www.pm19olsztyn.szkolnastrona.pl/container/banerradi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59926" y="0"/>
            <a:ext cx="5684074" cy="393305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858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C:\Users\ASUS\Desktop\DSCF85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US\Desktop\DSCF85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C:\Users\ASUS\Desktop\DSCF85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SUS\Desktop\DSCF85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\Desktop\DSCF85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appdata.przedszkolowo.pl/publications/contest/c67111eeafc8db61ef74c992850f1b96c62cef0d/ba986fbce381924c409836ca3fa5d364879799c1/balonik-marzen5-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460432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706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rafi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1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6562" name="Picture 2" descr="grafi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65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grafi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75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3" cstate="print"/>
          <a:stretch>
            <a:fillRect/>
          </a:stretch>
        </p:blipFill>
        <p:spPr>
          <a:xfrm>
            <a:off x="8676456" y="6309320"/>
            <a:ext cx="304800" cy="304800"/>
          </a:xfrm>
          <a:prstGeom prst="rect">
            <a:avLst/>
          </a:prstGeom>
        </p:spPr>
      </p:pic>
      <p:pic>
        <p:nvPicPr>
          <p:cNvPr id="6" name="Picture 2" descr="http://buszkowice.pl/images/p007_0_03_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SUS\Desktop\najnowse\P6170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  <p:pic>
        <p:nvPicPr>
          <p:cNvPr id="3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460432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296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grafi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47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grafi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16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grafi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27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grafi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737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194842" y="0"/>
            <a:ext cx="39491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PAŹDZIERNIK</a:t>
            </a:r>
          </a:p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2012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3" cstate="print"/>
          <a:stretch>
            <a:fillRect/>
          </a:stretch>
        </p:blipFill>
        <p:spPr>
          <a:xfrm>
            <a:off x="8388424" y="6425952"/>
            <a:ext cx="432048" cy="432048"/>
          </a:xfrm>
          <a:prstGeom prst="rect">
            <a:avLst/>
          </a:prstGeom>
        </p:spPr>
      </p:pic>
      <p:pic>
        <p:nvPicPr>
          <p:cNvPr id="77826" name="Picture 2" descr="http://krzychosphotography.files.wordpress.com/2012/10/2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64474"/>
            <a:ext cx="6516216" cy="489352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www.eksperciwoswiacie.pl/gfx/oswiatainfo/userfiles/images/aktualnosci_oswiatowe/dzien_edukacj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10075" cy="6858000"/>
          </a:xfrm>
          <a:prstGeom prst="rect">
            <a:avLst/>
          </a:prstGeom>
          <a:noFill/>
        </p:spPr>
      </p:pic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 flipV="1">
            <a:off x="8244408" y="6021288"/>
            <a:ext cx="576064" cy="576064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757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grafi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rafi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s1.blomedia.pl/komorkomania.pl/images/2012/10/halloween-135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51426" cy="6857999"/>
          </a:xfrm>
          <a:prstGeom prst="rect">
            <a:avLst/>
          </a:prstGeom>
          <a:noFill/>
        </p:spPr>
      </p:pic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604448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ASUS\Desktop\Foldery\p-le\DSCF102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532440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819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22" name="Picture 2" descr="C:\Users\ASUS\Desktop\najnowse\P61702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6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532440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07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ASUS\Desktop\Foldery\p-le\DSCF105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388424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829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ASUS\Desktop\Foldery\p-le\PA3187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676456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839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ASUS\Desktop\Foldery\p-le\DSCF108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532440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08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6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9512" y="620688"/>
            <a:ext cx="45141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LISTOPAD 2012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3" cstate="print"/>
          <a:stretch>
            <a:fillRect/>
          </a:stretch>
        </p:blipFill>
        <p:spPr>
          <a:xfrm>
            <a:off x="8676456" y="6309320"/>
            <a:ext cx="304800" cy="304800"/>
          </a:xfrm>
          <a:prstGeom prst="rect">
            <a:avLst/>
          </a:prstGeom>
        </p:spPr>
      </p:pic>
      <p:pic>
        <p:nvPicPr>
          <p:cNvPr id="35842" name="Picture 2" descr="http://j.wpimg.pl/r,id,d14yNTA7aF4xNzA7dV5odHRwOi8vaS53cC5wbC9hL2YvanBlZy8zMDE0OC9tZ2xhX2h1YnNvbl82NDBfMy5qcGVnO21edHJ1ZTtzY150cnVlO3ReanBnO3NecG9nb2RhMjAxMjtmdF4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839385"/>
            <a:ext cx="7380313" cy="501861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0050" name="Picture 2" descr="C:\Users\ASUS\Desktop\Foldery\Święto Niepodległości\PB0988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388424" y="60212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1074" name="Picture 2" descr="C:\Users\ASUS\Desktop\Foldery\Święto Niepodległości\DSCF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2098" name="Picture 2" descr="C:\Users\ASUS\Desktop\Foldery\Święto Niepodległości\PB0988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us.123rf.com/400wm/400/400/goodynewshoe/goodynewshoe0612/goodynewshoe061200037/659651-zloto-czerwone-i-blyszczace-ozdoby-choinkowe-na-srebro-zasobn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6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388424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ASUS\Desktop\Foldery\Bombki\PB1288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8066" name="Picture 2" descr="C:\Users\ASUS\Desktop\Foldery\Bombki\PB1288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1746" name="Picture 2" descr="C:\Users\ASUS\Desktop\najnowse\P6170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5658"/>
            <a:ext cx="9143999" cy="707365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17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ASUS\Desktop\Foldery\Bombki\PB1288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95536" y="332656"/>
            <a:ext cx="33629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Grudzień </a:t>
            </a:r>
          </a:p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2012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3" cstate="print"/>
          <a:stretch>
            <a:fillRect/>
          </a:stretch>
        </p:blipFill>
        <p:spPr>
          <a:xfrm>
            <a:off x="8532440" y="6309320"/>
            <a:ext cx="304800" cy="304800"/>
          </a:xfrm>
          <a:prstGeom prst="rect">
            <a:avLst/>
          </a:prstGeom>
        </p:spPr>
      </p:pic>
      <p:pic>
        <p:nvPicPr>
          <p:cNvPr id="75778" name="Picture 2" descr="http://ptokfin.org/wp-content/uploads/2012/12/Swieta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76873"/>
            <a:ext cx="6495722" cy="458112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Users\ASUS\Desktop\Foldery\grudzień\mikołaj\DSCF12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0114" name="Picture 2" descr="C:\Users\ASUS\Desktop\Foldery\grudzień\DSCF147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7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532440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6258" name="Picture 2" descr="C:\Users\ASUS\Desktop\Foldery\święta\do wysłania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</p:spPr>
      </p:pic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3186" name="Picture 2" descr="C:\Users\ASUS\Desktop\Foldery\święta\DSCF154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604448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4210" name="Picture 2" descr="C:\Users\ASUS\Desktop\Foldery\święta\DSCF154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604448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5234" name="Picture 2" descr="C:\Users\ASUS\Desktop\Foldery\święta\DSCF154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604448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62" name="Picture 2" descr="C:\Users\ASUS\Desktop\Foldery\święta\DSCF15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1138" name="Picture 2" descr="C:\Users\ASUS\Desktop\Foldery\święta\DSCF15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316416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2770" name="Picture 2" descr="C:\Users\ASUS\Desktop\najnowse\P6170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27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7282" name="Picture 2" descr="C:\Users\ASUS\Desktop\Foldery\wigilia przedszkole\100_548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604448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72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8306" name="Picture 2" descr="C:\Users\ASUS\Desktop\Foldery\wigilia przedszkole\100_55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83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9330" name="Picture 2" descr="C:\Users\ASUS\Desktop\Foldery\wigilia przedszkole\100_556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316416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9512" y="332656"/>
            <a:ext cx="28310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Styczeń </a:t>
            </a:r>
          </a:p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2013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3" cstate="print"/>
          <a:stretch>
            <a:fillRect/>
          </a:stretch>
        </p:blipFill>
        <p:spPr>
          <a:xfrm>
            <a:off x="8604448" y="6553200"/>
            <a:ext cx="304800" cy="304800"/>
          </a:xfrm>
          <a:prstGeom prst="rect">
            <a:avLst/>
          </a:prstGeom>
        </p:spPr>
      </p:pic>
      <p:pic>
        <p:nvPicPr>
          <p:cNvPr id="74754" name="Picture 2" descr="http://bielskobiala.geminipark.pl/images/med_dziadkow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0" y="0"/>
            <a:ext cx="4381500" cy="438150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grafi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1378" name="Picture 2" descr="grafi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402" name="Picture 2" descr="grafi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-1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grafi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604448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4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23528" y="548680"/>
            <a:ext cx="3176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Luty 2013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3" cstate="print"/>
          <a:stretch>
            <a:fillRect/>
          </a:stretch>
        </p:blipFill>
        <p:spPr>
          <a:xfrm>
            <a:off x="8532440" y="6309320"/>
            <a:ext cx="304800" cy="304800"/>
          </a:xfrm>
          <a:prstGeom prst="rect">
            <a:avLst/>
          </a:prstGeom>
        </p:spPr>
      </p:pic>
      <p:pic>
        <p:nvPicPr>
          <p:cNvPr id="73730" name="Picture 2" descr="http://solectwo.files.wordpress.com/2013/02/bal-kostiumow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5" y="0"/>
            <a:ext cx="5076056" cy="319271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4450" name="Picture 2" descr="H:\balik\P21192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676456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44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7890" name="Picture 2" descr="C:\Users\ASUS\Desktop\najnowse\P6170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78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5474" name="Picture 2" descr="grafi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54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95536" y="476672"/>
            <a:ext cx="41884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Marzec 2013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2706" name="Picture 2" descr="http://stronka-agusi.pl/obrazki/krokusy_fioletowe_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4814"/>
            <a:ext cx="6804248" cy="5103186"/>
          </a:xfrm>
          <a:prstGeom prst="rect">
            <a:avLst/>
          </a:prstGeom>
          <a:noFill/>
        </p:spPr>
      </p:pic>
      <p:pic>
        <p:nvPicPr>
          <p:cNvPr id="9" name="wielkanoc">
            <a:hlinkClick r:id="" action="ppaction://media"/>
          </p:cNvPr>
          <p:cNvPicPr>
            <a:picLocks noRot="1" noChangeAspect="1"/>
          </p:cNvPicPr>
          <p:nvPr>
            <a:wavAudioFile r:embed="rId1" name="wielkanoc"/>
          </p:nvPr>
        </p:nvPicPr>
        <p:blipFill>
          <a:blip r:embed="rId4" cstate="print"/>
          <a:stretch>
            <a:fillRect/>
          </a:stretch>
        </p:blipFill>
        <p:spPr>
          <a:xfrm>
            <a:off x="8460432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7522" name="Picture 2" descr="H:\Nowy folder4\wiosna\wiosna2\P32195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460432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75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8546" name="Picture 2" descr="H:\Nowy folder4\wiosna\wiosna2\P32195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85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6498" name="Picture 2" descr="H:\Nowy folder4\wiosna\wiosna2\P32195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64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>
            <a:alpha val="5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23528" y="332656"/>
            <a:ext cx="319965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Kwiecień </a:t>
            </a:r>
          </a:p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2013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22" name="Picture 2" descr="http://wtkkf.pl/wp-content/uploads/2013/03/wielkano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90824"/>
            <a:ext cx="6096000" cy="4067176"/>
          </a:xfrm>
          <a:prstGeom prst="rect">
            <a:avLst/>
          </a:prstGeom>
          <a:noFill/>
        </p:spPr>
      </p:pic>
      <p:pic>
        <p:nvPicPr>
          <p:cNvPr id="7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676456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9570" name="Picture 2" descr="H:\Nowy folder4\śniadanko\P32796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604448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95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1618" name="Picture 2" descr="H:\Nowy folder4\śniadanko\P32796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16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0594" name="Picture 2" descr="H:\Nowy folder4\śniadanko\P32796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05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95536" y="548680"/>
            <a:ext cx="31677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Maj  2013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3" cstate="print"/>
          <a:stretch>
            <a:fillRect/>
          </a:stretch>
        </p:blipFill>
        <p:spPr>
          <a:xfrm>
            <a:off x="8388424" y="6165304"/>
            <a:ext cx="304800" cy="304800"/>
          </a:xfrm>
          <a:prstGeom prst="rect">
            <a:avLst/>
          </a:prstGeom>
        </p:spPr>
      </p:pic>
      <p:pic>
        <p:nvPicPr>
          <p:cNvPr id="70659" name="Picture 3" descr="http://szkola-szczypiorno.pl/wp-content/uploads/2013/05/dzie%C5%84-mat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0"/>
            <a:ext cx="3707904" cy="342699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9938" name="Picture 2" descr="C:\Users\ASUS\Desktop\najnowse\P61702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99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42" name="Picture 2" descr="C:\Users\ASUS\Desktop\najnowse\DSCF18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26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3666" name="Picture 2" descr="C:\Users\ASUS\Desktop\najnowse\DSCF18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36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4690" name="Picture 2" descr="C:\Users\ASUS\Desktop\najnowse\P6060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46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23528" y="404664"/>
            <a:ext cx="327128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Czerwiec </a:t>
            </a:r>
          </a:p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2013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3" cstate="print"/>
          <a:stretch>
            <a:fillRect/>
          </a:stretch>
        </p:blipFill>
        <p:spPr>
          <a:xfrm flipH="1" flipV="1">
            <a:off x="8172400" y="6021288"/>
            <a:ext cx="576064" cy="576064"/>
          </a:xfrm>
          <a:prstGeom prst="rect">
            <a:avLst/>
          </a:prstGeom>
        </p:spPr>
      </p:pic>
      <p:pic>
        <p:nvPicPr>
          <p:cNvPr id="69633" name="Picture 1" descr="C:\Users\ASUS\Desktop\WAKACJ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-1"/>
            <a:ext cx="4427984" cy="409887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69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5714" name="Picture 2" descr="C:\Users\ASUS\Desktop\najnowse\P6120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6738" name="Picture 2" descr="C:\Users\ASUS\Desktop\najnowse\P6120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7762" name="Picture 2" descr="C:\Users\ASUS\Desktop\najnowse\P6120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8786" name="Picture 2" descr="C:\Users\ASUS\Desktop\najnowse\P6120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9810" name="Picture 2" descr="C:\Users\ASUS\Desktop\najnowse\P6120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0834" name="Picture 2" descr="C:\Users\ASUS\Desktop\najnowse\P6120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8914" name="Picture 2" descr="C:\Users\ASUS\Desktop\najnowse\P6170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865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89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C:\Users\ASUS\Desktop\czytaniejak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108014"/>
            <a:ext cx="4104456" cy="2749986"/>
          </a:xfrm>
          <a:prstGeom prst="rect">
            <a:avLst/>
          </a:prstGeom>
          <a:noFill/>
        </p:spPr>
      </p:pic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4" cstate="print"/>
          <a:stretch>
            <a:fillRect/>
          </a:stretch>
        </p:blipFill>
        <p:spPr>
          <a:xfrm>
            <a:off x="8532440" y="60212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1000"/>
                                        <p:tgtEl>
                                          <p:spTgt spid="12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5954" name="Picture 2" descr="C:\Users\ASUS\Desktop\Foldery\sałatka\DSCF1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6978" name="Picture 2" descr="C:\Users\ASUS\Desktop\Foldery\piłka\P22294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:\Users\ASUS\Desktop\Foldery\Teatr\PB148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9026" name="Picture 2" descr="C:\Users\ASUS\Desktop\Foldery\sanepid\DSCF16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22" name="Picture 2" descr="H:\Anglia\P1049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4146" name="Picture 2" descr="H:\zielnik\P2059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agrany dźwięk">
            <a:hlinkClick r:id="" action="ppaction://media"/>
          </p:cNvPr>
          <p:cNvPicPr>
            <a:picLocks noRot="1" noChangeAspect="1"/>
          </p:cNvPicPr>
          <p:nvPr>
            <a:wavAudioFile r:embed="rId1" name="Nagrany dźwięk"/>
          </p:nvPr>
        </p:nvPicPr>
        <p:blipFill>
          <a:blip r:embed="rId3" cstate="print"/>
          <a:stretch>
            <a:fillRect/>
          </a:stretch>
        </p:blipFill>
        <p:spPr>
          <a:xfrm>
            <a:off x="8532440" y="6381328"/>
            <a:ext cx="304800" cy="304800"/>
          </a:xfrm>
          <a:prstGeom prst="rect">
            <a:avLst/>
          </a:prstGeom>
        </p:spPr>
      </p:pic>
      <p:pic>
        <p:nvPicPr>
          <p:cNvPr id="6" name="Picture 4" descr="http://p3.krotoszyn.pl/kroto/web/uploads/pub/pages/page_442/text_images/100005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9784" y="0"/>
            <a:ext cx="1944216" cy="1944216"/>
          </a:xfrm>
          <a:prstGeom prst="rect">
            <a:avLst/>
          </a:prstGeom>
          <a:noFill/>
        </p:spPr>
      </p:pic>
      <p:pic>
        <p:nvPicPr>
          <p:cNvPr id="7" name="Picture 2" descr="http://p3.krotoszyn.pl/kroto/web/uploads/pub/pages/page_442/text_images/kuba_z_lupa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75832"/>
            <a:ext cx="2539229" cy="2082168"/>
          </a:xfrm>
          <a:prstGeom prst="rect">
            <a:avLst/>
          </a:prstGeom>
          <a:noFill/>
        </p:spPr>
      </p:pic>
      <p:pic>
        <p:nvPicPr>
          <p:cNvPr id="8" name="Picture 2" descr="http://p3.krotoszyn.pl/kroto/web/uploads/pub/pages/page_442/text_images/004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584176" cy="1584176"/>
          </a:xfrm>
          <a:prstGeom prst="rect">
            <a:avLst/>
          </a:prstGeom>
          <a:noFill/>
        </p:spPr>
      </p:pic>
      <p:pic>
        <p:nvPicPr>
          <p:cNvPr id="121858" name="Picture 2" descr="http://sp80.gda.pl/images/gify%20na%20glowna/komputer.gif?KeepThis=true&amp;TB_iframe=true&amp;height=430&amp;width=7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2060848"/>
            <a:ext cx="1428750" cy="2085976"/>
          </a:xfrm>
          <a:prstGeom prst="rect">
            <a:avLst/>
          </a:prstGeom>
          <a:noFill/>
        </p:spPr>
      </p:pic>
      <p:pic>
        <p:nvPicPr>
          <p:cNvPr id="121860" name="Picture 4" descr="http://tuwy.pl/img/wydarzenia/19000/249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4976" y="4697760"/>
            <a:ext cx="2569024" cy="2160240"/>
          </a:xfrm>
          <a:prstGeom prst="rect">
            <a:avLst/>
          </a:prstGeom>
          <a:noFill/>
        </p:spPr>
      </p:pic>
      <p:pic>
        <p:nvPicPr>
          <p:cNvPr id="121862" name="Picture 6" descr="http://files.vector-images.com/cd_samples/sport_other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736" y="1196752"/>
            <a:ext cx="2592288" cy="27908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55576" y="908720"/>
            <a:ext cx="77169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Zajęcia kółka plastycznego</a:t>
            </a:r>
            <a:endParaRPr lang="pl-PL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6084" name="Picture 4" descr="http://p3.krotoszyn.pl/kroto/web/uploads/pub/pages/page_442/text_images/100005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420888"/>
            <a:ext cx="3312368" cy="331236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7106" name="Picture 2" descr="C:\Users\ASUS\Desktop\najnowse\P6110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71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54</Words>
  <Application>Microsoft Office PowerPoint</Application>
  <PresentationFormat>Pokaz na ekranie (4:3)</PresentationFormat>
  <Paragraphs>28</Paragraphs>
  <Slides>109</Slides>
  <Notes>0</Notes>
  <HiddenSlides>0</HiddenSlides>
  <MMClips>49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109</vt:i4>
      </vt:variant>
    </vt:vector>
  </HeadingPairs>
  <TitlesOfParts>
    <vt:vector size="110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Slajd 75</vt:lpstr>
      <vt:lpstr>Slajd 76</vt:lpstr>
      <vt:lpstr>Slajd 77</vt:lpstr>
      <vt:lpstr>Slajd 78</vt:lpstr>
      <vt:lpstr>Slajd 79</vt:lpstr>
      <vt:lpstr>Slajd 80</vt:lpstr>
      <vt:lpstr>Slajd 81</vt:lpstr>
      <vt:lpstr>Slajd 82</vt:lpstr>
      <vt:lpstr>Slajd 83</vt:lpstr>
      <vt:lpstr>Slajd 84</vt:lpstr>
      <vt:lpstr>Slajd 85</vt:lpstr>
      <vt:lpstr>Slajd 86</vt:lpstr>
      <vt:lpstr>Slajd 87</vt:lpstr>
      <vt:lpstr>Slajd 88</vt:lpstr>
      <vt:lpstr>Slajd 89</vt:lpstr>
      <vt:lpstr>Slajd 90</vt:lpstr>
      <vt:lpstr>Slajd 91</vt:lpstr>
      <vt:lpstr>Slajd 92</vt:lpstr>
      <vt:lpstr>Slajd 93</vt:lpstr>
      <vt:lpstr>Slajd 94</vt:lpstr>
      <vt:lpstr>Slajd 95</vt:lpstr>
      <vt:lpstr>Slajd 96</vt:lpstr>
      <vt:lpstr>Slajd 97</vt:lpstr>
      <vt:lpstr>Slajd 98</vt:lpstr>
      <vt:lpstr>Slajd 99</vt:lpstr>
      <vt:lpstr>Slajd 100</vt:lpstr>
      <vt:lpstr>Slajd 101</vt:lpstr>
      <vt:lpstr>Slajd 102</vt:lpstr>
      <vt:lpstr>Slajd 103</vt:lpstr>
      <vt:lpstr>Slajd 104</vt:lpstr>
      <vt:lpstr>Slajd 105</vt:lpstr>
      <vt:lpstr>Slajd 106</vt:lpstr>
      <vt:lpstr>Slajd 107</vt:lpstr>
      <vt:lpstr>Slajd 108</vt:lpstr>
      <vt:lpstr>Slajd 109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ASUS</dc:creator>
  <cp:lastModifiedBy>ASUS</cp:lastModifiedBy>
  <cp:revision>56</cp:revision>
  <dcterms:created xsi:type="dcterms:W3CDTF">2013-06-19T17:02:40Z</dcterms:created>
  <dcterms:modified xsi:type="dcterms:W3CDTF">2013-06-26T18:04:23Z</dcterms:modified>
</cp:coreProperties>
</file>