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1928826"/>
          </a:xfrm>
        </p:spPr>
        <p:txBody>
          <a:bodyPr>
            <a:normAutofit/>
          </a:bodyPr>
          <a:lstStyle/>
          <a:p>
            <a:r>
              <a:rPr lang="pl-PL" dirty="0" smtClean="0"/>
              <a:t>Co mogę zrobić, aby mój dom był jeszcze bardziej ekologiczny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4214818"/>
            <a:ext cx="7498080" cy="20335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Eko-grupa: Dominika Klonowska, Karolina Kostka,</a:t>
            </a:r>
          </a:p>
          <a:p>
            <a:pPr>
              <a:buNone/>
            </a:pPr>
            <a:r>
              <a:rPr lang="pl-PL" sz="2800" dirty="0" smtClean="0"/>
              <a:t>                 Wiktoria Murawska, Wiktoria Nowak</a:t>
            </a:r>
          </a:p>
          <a:p>
            <a:pPr>
              <a:buNone/>
            </a:pPr>
            <a:r>
              <a:rPr lang="pl-PL" sz="2800" dirty="0" smtClean="0"/>
              <a:t>Opiekun: </a:t>
            </a:r>
            <a:r>
              <a:rPr lang="pl-PL" sz="2800" dirty="0" err="1" smtClean="0"/>
              <a:t>mgr</a:t>
            </a:r>
            <a:r>
              <a:rPr lang="pl-PL" sz="2800" dirty="0" smtClean="0"/>
              <a:t>. Renata Gut </a:t>
            </a:r>
            <a:endParaRPr lang="pl-P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Zdjęcia z prezentacji</a:t>
            </a:r>
            <a:endParaRPr lang="pl-PL" dirty="0"/>
          </a:p>
        </p:txBody>
      </p:sp>
      <p:pic>
        <p:nvPicPr>
          <p:cNvPr id="1026" name="Picture 2" descr="C:\Documents and Settings\Windows\Pulpit\zdjęcia z projektu\Zdjęcie0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3048021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Windows\Pulpit\zdjęcia z projektu\Zdjęcie0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333773" cy="2500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Documents and Settings\Windows\Pulpit\zdjęcia z projektu\Zdjęcie03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14488"/>
            <a:ext cx="3500462" cy="262534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Documents and Settings\Windows\Pulpit\zdjęcia z projektu\IMG_0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57628"/>
            <a:ext cx="3429024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 descr="C:\Documents and Settings\Windows\Pulpit\zdjęcia z projektu\IMG_0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3444880" cy="281556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2051" name="Picture 3" descr="C:\Documents and Settings\Windows\Pulpit\zdjęcia z projektu\IMG_0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429024" cy="250033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pic>
        <p:nvPicPr>
          <p:cNvPr id="2052" name="Picture 4" descr="C:\Documents and Settings\Windows\Pulpit\zdjęcia z projektu\IMG_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928934"/>
            <a:ext cx="4857784" cy="364333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1934" y="5072074"/>
            <a:ext cx="4861754" cy="1176326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pic>
        <p:nvPicPr>
          <p:cNvPr id="1026" name="Picture 2" descr="https://encrypted-tbn2.gstatic.com/images?q=tbn:ANd9GcT6v4_inWltRfK31dZ-icckxweAW6hvuD3FZFvh3v8ZdZJ5MXYs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67044"/>
            <a:ext cx="4214842" cy="408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4786346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/>
              <a:t>Serdecznie wszystkich witamy. W swoisty sposób realizujemy hasło „Żyjemy ekologicznie”. Prezentujemy projekt pt. „Co mogę zrobić, aby mój dom był jeszcze bardziej ekologiczny”. Postanowiłyśmy sprawdzić na ile ekologia i ochrona środowiska są nam bliskie i ważne. W związku z tym przeprowadziłyśmy ankietę na temat zachowań ekologicznych w naszych domach. Wyniki tejże ankiety są zadawalające. Mimo to możemy jeszcze wiele zrobić, aby poprawić stan najbliższego otoczenia. Spójrzmy!!!</a:t>
            </a: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5724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131</Words>
  <Application>Microsoft Office PowerPoint</Application>
  <PresentationFormat>Pokaz na ekranie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Przesilenie</vt:lpstr>
      <vt:lpstr>Co mogę zrobić, aby mój dom był jeszcze bardziej ekologiczny</vt:lpstr>
      <vt:lpstr> </vt:lpstr>
      <vt:lpstr> </vt:lpstr>
      <vt:lpstr> </vt:lpstr>
      <vt:lpstr>  </vt:lpstr>
      <vt:lpstr> </vt:lpstr>
      <vt:lpstr> </vt:lpstr>
      <vt:lpstr>  </vt:lpstr>
      <vt:lpstr> </vt:lpstr>
      <vt:lpstr>Zdjęcia z prezentacji</vt:lpstr>
      <vt:lpstr> </vt:lpstr>
      <vt:lpstr> 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</dc:creator>
  <cp:lastModifiedBy>Komp</cp:lastModifiedBy>
  <cp:revision>14</cp:revision>
  <dcterms:created xsi:type="dcterms:W3CDTF">2013-05-20T19:41:31Z</dcterms:created>
  <dcterms:modified xsi:type="dcterms:W3CDTF">2013-06-02T18:35:47Z</dcterms:modified>
</cp:coreProperties>
</file>