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70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3" r:id="rId13"/>
    <p:sldId id="274" r:id="rId14"/>
    <p:sldId id="266" r:id="rId15"/>
    <p:sldId id="267" r:id="rId16"/>
    <p:sldId id="268" r:id="rId17"/>
    <p:sldId id="275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1ABA4E-CD72-497B-97AA-7213B3980F60}" type="datetimeFigureOut">
              <a:rPr lang="en-US" smtClean="0"/>
              <a:pPr/>
              <a:t>10/6/2012</a:t>
            </a:fld>
            <a:endParaRPr lang="en-US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292895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800" dirty="0" smtClean="0"/>
              <a:t>Dlaczego warto odwiedzić Benice?</a:t>
            </a:r>
            <a:br>
              <a:rPr lang="pl-PL" sz="4800" dirty="0" smtClean="0"/>
            </a:br>
            <a:r>
              <a:rPr lang="pl-PL" sz="3100" dirty="0" smtClean="0"/>
              <a:t>Projekt gimnazjalny</a:t>
            </a:r>
            <a:br>
              <a:rPr lang="pl-PL" sz="3100" dirty="0" smtClean="0"/>
            </a:br>
            <a:r>
              <a:rPr lang="pl-PL" sz="3100" dirty="0" smtClean="0"/>
              <a:t>2011/2012</a:t>
            </a:r>
            <a:r>
              <a:rPr lang="pl-PL" sz="4800" dirty="0" smtClean="0"/>
              <a:t/>
            </a:r>
            <a:br>
              <a:rPr lang="pl-PL" sz="4800" dirty="0" smtClean="0"/>
            </a:b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4429132"/>
            <a:ext cx="7772400" cy="1926428"/>
          </a:xfrm>
        </p:spPr>
        <p:txBody>
          <a:bodyPr>
            <a:normAutofit lnSpcReduction="10000"/>
          </a:bodyPr>
          <a:lstStyle/>
          <a:p>
            <a:r>
              <a:rPr lang="pl-PL" sz="2400" dirty="0" smtClean="0"/>
              <a:t>Opiekun: mgr Renata Gut</a:t>
            </a:r>
          </a:p>
          <a:p>
            <a:r>
              <a:rPr lang="pl-PL" sz="2400" dirty="0" smtClean="0"/>
              <a:t>Uczestnicy: Maciej </a:t>
            </a:r>
            <a:r>
              <a:rPr lang="pl-PL" sz="2400" dirty="0" err="1" smtClean="0"/>
              <a:t>Bielarz</a:t>
            </a:r>
            <a:r>
              <a:rPr lang="pl-PL" sz="2400" dirty="0" smtClean="0"/>
              <a:t> , Kamil </a:t>
            </a:r>
            <a:r>
              <a:rPr lang="pl-PL" sz="2400" dirty="0" err="1" smtClean="0"/>
              <a:t>Dudkowiak</a:t>
            </a:r>
            <a:r>
              <a:rPr lang="pl-PL" sz="2400" dirty="0" smtClean="0"/>
              <a:t> , Szymon Maciejewski,  Patryk Szymański, Krystian Szymczak  - uczniowie klasy III Gimnazjum </a:t>
            </a:r>
            <a:br>
              <a:rPr lang="pl-PL" sz="2400" dirty="0" smtClean="0"/>
            </a:br>
            <a:r>
              <a:rPr lang="pl-PL" sz="2400" dirty="0" smtClean="0"/>
              <a:t>Zespołu Szkół im. Jana Pawła II w Benicach.</a:t>
            </a:r>
            <a:endParaRPr lang="pl-PL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Okolice Benic</a:t>
            </a:r>
            <a:endParaRPr lang="pl-PL" b="1" dirty="0"/>
          </a:p>
        </p:txBody>
      </p:sp>
      <p:pic>
        <p:nvPicPr>
          <p:cNvPr id="13" name="Symbol zastępczy zawartości 12" descr="C:\Documents and Settings\Windows\Pulpit\zdj\HPIM059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3117"/>
            <a:ext cx="185738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Obraz 13" descr="C:\Documents and Settings\Windows\Pulpit\zdj\HPIM059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2143116"/>
            <a:ext cx="185738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az 14" descr="C:\Documents and Settings\Windows\Pulpit\zdj\zdj\DSC0216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4998354" y="2002514"/>
            <a:ext cx="1357322" cy="1638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Obraz 15" descr="C:\Documents and Settings\Windows\Pulpit\zdj\zdj\DSC02165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2143117"/>
            <a:ext cx="174307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Obraz 16" descr="C:\Documents and Settings\Windows\Pulpit\zdj\HPIM0608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4286256"/>
            <a:ext cx="184309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Obraz 17" descr="C:\Documents and Settings\Windows\Pulpit\zdj\HPIM0611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14612" y="4286256"/>
            <a:ext cx="185738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Obraz 18" descr="C:\Documents and Settings\Windows\Pulpit\zdj\HPIM0605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16" y="4143380"/>
            <a:ext cx="1536699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Obraz 19" descr="C:\Documents and Settings\Windows\Pulpit\zdj\HPIM0604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29190" y="4286257"/>
            <a:ext cx="157163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Bawiąc się w zwiadowców, dowiedzieliśmy się, że wiele osób szuka odpoczynku w samotności, nie lubi tłumów i z tego powodu wybiera nietypowy termin. Ostatnio stały się modne wyjazdy weekendowe poza miasto, do lasu, nad jezioro czy na wieś.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Po odbyciu kilku ciekawych wycieczek po naszej miejscowości i jej okolicy jesteśmy przekonani, że warto odwiedzić Benice. Można tu wybrać się każdą porą roku – zima przyciąga słońcem i śniegiem; wiosna – młodą zielenią, kwitnącymi drzewami; lato jak zawsze ciepłem, a jesień zlotem liści.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W człowieku drzemie jakaś ciągota do piękna przyrody, ciszy, zielonych łąk i drzew, zapachu świeżo zoranej ziemi, śpiewu ptaków i wiatru. Tego wszystkiego możemy doświadczyć wybierając na miejsce spacerów czy rowerowych wycieczek właśnie Benice. Dodatkowych atrakcji dostarczyć nam może wiele ciekawych imprez jakie mają tutaj miejsce, </a:t>
            </a:r>
            <a:br>
              <a:rPr lang="pl-PL" dirty="0" smtClean="0"/>
            </a:br>
            <a:r>
              <a:rPr lang="pl-PL" dirty="0" smtClean="0"/>
              <a:t>a często ich inicjatorem jest właśnie nasza szkoła.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b="1" dirty="0" smtClean="0"/>
              <a:t>Wnioski – czego </a:t>
            </a:r>
            <a:r>
              <a:rPr lang="pl-PL" sz="3600" b="1" dirty="0" smtClean="0"/>
              <a:t>nauczyliśmy  się podczas pracy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*  dokonywania obserwacji</a:t>
            </a:r>
          </a:p>
          <a:p>
            <a:pPr>
              <a:buNone/>
            </a:pPr>
            <a:r>
              <a:rPr lang="pl-PL" dirty="0" smtClean="0"/>
              <a:t>*  korzystania z różnych źródeł informacji</a:t>
            </a:r>
          </a:p>
          <a:p>
            <a:pPr>
              <a:buNone/>
            </a:pPr>
            <a:r>
              <a:rPr lang="pl-PL" dirty="0" smtClean="0"/>
              <a:t>*  wykorzystania programów komputerowych </a:t>
            </a:r>
            <a:br>
              <a:rPr lang="pl-PL" dirty="0" smtClean="0"/>
            </a:br>
            <a:r>
              <a:rPr lang="pl-PL" dirty="0" smtClean="0"/>
              <a:t>i Internetu do poszukiwania informacji i ich przetwarzania oraz prezentacji własnych osiągnięć</a:t>
            </a:r>
          </a:p>
          <a:p>
            <a:pPr>
              <a:buNone/>
            </a:pPr>
            <a:r>
              <a:rPr lang="pl-PL" dirty="0" smtClean="0"/>
              <a:t>*  właściwej komunikacji i współpracy w grupie</a:t>
            </a:r>
          </a:p>
          <a:p>
            <a:pPr>
              <a:buNone/>
            </a:pPr>
            <a:r>
              <a:rPr lang="pl-PL" dirty="0" smtClean="0"/>
              <a:t>*  zasad publicznego prezentowania efektów swojej pracy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b="1" dirty="0" smtClean="0"/>
              <a:t>Nasze refleksje na temat pracy metodą projektu 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Cyt: </a:t>
            </a:r>
          </a:p>
          <a:p>
            <a:pPr>
              <a:buNone/>
            </a:pPr>
            <a:r>
              <a:rPr lang="pl-PL" i="1" dirty="0" smtClean="0"/>
              <a:t>„ wykonanie projektu jest bardzo </a:t>
            </a:r>
            <a:r>
              <a:rPr lang="pl-PL" i="1" dirty="0" err="1" smtClean="0"/>
              <a:t>czaso</a:t>
            </a:r>
            <a:r>
              <a:rPr lang="pl-PL" i="1" dirty="0" smtClean="0"/>
              <a:t>- i pracochłonne”</a:t>
            </a:r>
          </a:p>
          <a:p>
            <a:pPr>
              <a:buNone/>
            </a:pPr>
            <a:r>
              <a:rPr lang="pl-PL" i="1" dirty="0" smtClean="0"/>
              <a:t>„ najwięcej przyjemności sprawiało wykonanie zdjęć”</a:t>
            </a:r>
          </a:p>
          <a:p>
            <a:pPr>
              <a:buNone/>
            </a:pPr>
            <a:r>
              <a:rPr lang="pl-PL" i="1" dirty="0" smtClean="0"/>
              <a:t>„ najtrudniejsze zadanie to publiczne zaprezentowanie rezultatów projektu; nie lubię takich wystąpień”</a:t>
            </a:r>
          </a:p>
          <a:p>
            <a:pPr>
              <a:buNone/>
            </a:pPr>
            <a:r>
              <a:rPr lang="pl-PL" i="1" dirty="0" smtClean="0"/>
              <a:t>„ mogliśmy efektywnie spędzić czas”</a:t>
            </a:r>
          </a:p>
          <a:p>
            <a:pPr>
              <a:buNone/>
            </a:pPr>
            <a:r>
              <a:rPr lang="pl-PL" i="1" dirty="0" smtClean="0"/>
              <a:t>„ uczyliśmy się odpowiedzialności i zasad współpracy </a:t>
            </a:r>
            <a:br>
              <a:rPr lang="pl-PL" i="1" dirty="0" smtClean="0"/>
            </a:br>
            <a:r>
              <a:rPr lang="pl-PL" i="1" dirty="0" smtClean="0"/>
              <a:t>w grupie”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b="1" dirty="0" smtClean="0"/>
              <a:t>Co zyskał nauczyciel realizując </a:t>
            </a:r>
            <a:r>
              <a:rPr lang="pl-PL" sz="3200" b="1" dirty="0" smtClean="0"/>
              <a:t>projekt</a:t>
            </a:r>
            <a:br>
              <a:rPr lang="pl-PL" sz="3200" b="1" dirty="0" smtClean="0"/>
            </a:br>
            <a:r>
              <a:rPr lang="pl-PL" sz="3200" b="1" dirty="0" smtClean="0"/>
              <a:t> razem z </a:t>
            </a:r>
            <a:r>
              <a:rPr lang="pl-PL" sz="3200" b="1" dirty="0" smtClean="0"/>
              <a:t>n</a:t>
            </a:r>
            <a:r>
              <a:rPr lang="pl-PL" sz="3200" b="1" dirty="0" smtClean="0"/>
              <a:t>ami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Cyt:</a:t>
            </a:r>
          </a:p>
          <a:p>
            <a:pPr>
              <a:buNone/>
            </a:pPr>
            <a:r>
              <a:rPr lang="pl-PL" dirty="0" smtClean="0"/>
              <a:t>  </a:t>
            </a:r>
            <a:r>
              <a:rPr lang="pl-PL" i="1" dirty="0" smtClean="0"/>
              <a:t>„poznałam lepiej swoich uczniów; dostrzegłam w nich wiele możliwości”</a:t>
            </a:r>
          </a:p>
          <a:p>
            <a:pPr>
              <a:buNone/>
            </a:pPr>
            <a:r>
              <a:rPr lang="pl-PL" i="1" dirty="0" smtClean="0"/>
              <a:t>  „poszerzyłam swoje umiejętności w zakresie wykorzystania komputera w pracy dydaktycznej”</a:t>
            </a:r>
          </a:p>
          <a:p>
            <a:pPr>
              <a:buNone/>
            </a:pPr>
            <a:r>
              <a:rPr lang="pl-PL" i="1" dirty="0" smtClean="0"/>
              <a:t>  „zapoznałam się bliżej z okolicą i jej zabytkami”</a:t>
            </a:r>
          </a:p>
          <a:p>
            <a:pPr>
              <a:buNone/>
            </a:pPr>
            <a:r>
              <a:rPr lang="pl-PL" i="1" dirty="0" smtClean="0"/>
              <a:t>  „poznałam empirycznie pracę z uczniami metodą projektu”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Pragnąc rozreklamować naszą okolicę wykonaliśmy folder, który ma zachęcić do odwiedzin. Tak więc wszystkim, którzy tu jeszcze nie byli mówimy – </a:t>
            </a:r>
            <a:br>
              <a:rPr lang="pl-PL" dirty="0" smtClean="0"/>
            </a:br>
            <a:r>
              <a:rPr lang="pl-PL" dirty="0" smtClean="0"/>
              <a:t>                 Przyjedź!    Zobacz!    Warto!</a:t>
            </a:r>
          </a:p>
          <a:p>
            <a:pPr algn="just">
              <a:buNone/>
            </a:pPr>
            <a:endParaRPr lang="pl-PL" dirty="0" smtClean="0"/>
          </a:p>
          <a:p>
            <a:pPr>
              <a:buNone/>
            </a:pPr>
            <a:r>
              <a:rPr lang="pl-PL" sz="1800" i="1" dirty="0" smtClean="0"/>
              <a:t>                                                                                                            (zał. Folder Benic)</a:t>
            </a:r>
            <a:endParaRPr lang="pl-PL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39292"/>
          </a:xfrm>
        </p:spPr>
        <p:txBody>
          <a:bodyPr/>
          <a:lstStyle/>
          <a:p>
            <a:pPr algn="ctr"/>
            <a:r>
              <a:rPr lang="pl-PL" b="1" dirty="0" smtClean="0"/>
              <a:t>Dziękujemy za uwagę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                     Maciej, Szymon, Kamil, Krystian, Patryk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Podróże kształcą, rozszerzają horyzonty myślowe, uczą tolerancji, przyczyniają się do powstawania nowych przyjaźni i zostawiają skarbiec wspomnień. Przekonani o korzyściach płynących z podróżowania postanowiliśmy sprawdzić na ile interesująca i ciekawa jest nasza miejscowość i jej okolica. Poczynając więc od miesiąca </a:t>
            </a:r>
            <a:r>
              <a:rPr lang="pl-PL" dirty="0" smtClean="0"/>
              <a:t>października, </a:t>
            </a:r>
            <a:r>
              <a:rPr lang="pl-PL" dirty="0" smtClean="0"/>
              <a:t>grupa pięciu ciekawskich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 smtClean="0"/>
              <a:t>IIIG przystąpiła do realizacji projektu gimnazjalnego pt. „Dlaczego warto odwiedzić Benice”.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Celem projektu było: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z-Cyrl-AZ" dirty="0" smtClean="0"/>
              <a:t>*</a:t>
            </a:r>
            <a:r>
              <a:rPr lang="pl-PL" dirty="0" smtClean="0"/>
              <a:t>  poszerzenie wiedzy o miejscowości i jej okolicy</a:t>
            </a:r>
          </a:p>
          <a:p>
            <a:pPr>
              <a:buNone/>
            </a:pPr>
            <a:r>
              <a:rPr lang="pl-PL" dirty="0" smtClean="0"/>
              <a:t>*  integracja wiedzy szkolnej z doświadczeniem</a:t>
            </a:r>
            <a:br>
              <a:rPr lang="pl-PL" dirty="0" smtClean="0"/>
            </a:br>
            <a:r>
              <a:rPr lang="pl-PL" dirty="0" smtClean="0"/>
              <a:t> i aktywnym działaniem</a:t>
            </a:r>
          </a:p>
          <a:p>
            <a:pPr>
              <a:buNone/>
            </a:pPr>
            <a:r>
              <a:rPr lang="az-Cyrl-AZ" dirty="0" smtClean="0"/>
              <a:t>*</a:t>
            </a:r>
            <a:r>
              <a:rPr lang="pl-PL" dirty="0" smtClean="0"/>
              <a:t>  rozwijanie umiejętności badawczych, dokonywanie obserwacji</a:t>
            </a:r>
          </a:p>
          <a:p>
            <a:pPr>
              <a:buNone/>
            </a:pPr>
            <a:r>
              <a:rPr lang="az-Cyrl-AZ" dirty="0" smtClean="0"/>
              <a:t>*</a:t>
            </a:r>
            <a:r>
              <a:rPr lang="pl-PL" dirty="0" smtClean="0"/>
              <a:t>  doskonalenie umiejętności korzystania z informacji</a:t>
            </a:r>
          </a:p>
          <a:p>
            <a:pPr>
              <a:buNone/>
            </a:pPr>
            <a:r>
              <a:rPr lang="az-Cyrl-AZ" dirty="0" smtClean="0"/>
              <a:t>*</a:t>
            </a:r>
            <a:r>
              <a:rPr lang="pl-PL" dirty="0" smtClean="0"/>
              <a:t>  rozwijanie umiejętności wykorzystania komputera oraz współpracy w grupie i prezentacji własnych osiągnięć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Krótki opis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   	Projekt  dotyczył  tematyki regionalizmu </a:t>
            </a:r>
            <a:br>
              <a:rPr lang="pl-PL" dirty="0" smtClean="0"/>
            </a:br>
            <a:r>
              <a:rPr lang="pl-PL" dirty="0" smtClean="0"/>
              <a:t>i promocji </a:t>
            </a:r>
            <a:r>
              <a:rPr lang="pl-PL" dirty="0" smtClean="0"/>
              <a:t>naszej </a:t>
            </a:r>
            <a:r>
              <a:rPr lang="pl-PL" dirty="0" smtClean="0"/>
              <a:t> </a:t>
            </a:r>
            <a:r>
              <a:rPr lang="pl-PL" dirty="0" smtClean="0"/>
              <a:t>„Małej Ojczyzny”. Praca polegała na dokonaniu zwiadu terenowego i ustaleniu ciekawych miejsc oraz wykonaniu dokumentacji fotograficznej. Efektem końcowym projektu było wykonanie folderu Benic. W projekcie </a:t>
            </a:r>
            <a:r>
              <a:rPr lang="pl-PL" dirty="0" smtClean="0"/>
              <a:t>wykorzystaliśmy  </a:t>
            </a:r>
            <a:r>
              <a:rPr lang="pl-PL" dirty="0" smtClean="0"/>
              <a:t>techniki komputerowe oraz Internet a także dostępną literaturę.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W projekcie wykorzystaliśmy następujące </a:t>
            </a:r>
            <a:r>
              <a:rPr lang="pl-PL" sz="3200" dirty="0" smtClean="0"/>
              <a:t>programy i narzędzia komputerowe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Power Point – przygotowanie prezentacji    </a:t>
            </a:r>
            <a:br>
              <a:rPr lang="pl-PL" dirty="0" smtClean="0"/>
            </a:br>
            <a:r>
              <a:rPr lang="pl-PL" dirty="0" smtClean="0"/>
              <a:t>                      projektu</a:t>
            </a:r>
          </a:p>
          <a:p>
            <a:pPr>
              <a:buNone/>
            </a:pPr>
            <a:r>
              <a:rPr lang="pl-PL" dirty="0" smtClean="0"/>
              <a:t>Word – przygotowanie sprawozdań, opisów </a:t>
            </a:r>
            <a:br>
              <a:rPr lang="pl-PL" dirty="0" smtClean="0"/>
            </a:br>
            <a:r>
              <a:rPr lang="pl-PL" dirty="0" smtClean="0"/>
              <a:t>           i informacji tekstowych</a:t>
            </a:r>
          </a:p>
          <a:p>
            <a:pPr>
              <a:buNone/>
            </a:pPr>
            <a:r>
              <a:rPr lang="pl-PL" dirty="0" smtClean="0"/>
              <a:t>Internet (Google) – zgromadzenie potrzebnych </a:t>
            </a:r>
            <a:br>
              <a:rPr lang="pl-PL" dirty="0" smtClean="0"/>
            </a:br>
            <a:r>
              <a:rPr lang="pl-PL" dirty="0" smtClean="0"/>
              <a:t>                               informacji</a:t>
            </a:r>
          </a:p>
          <a:p>
            <a:pPr>
              <a:buNone/>
            </a:pPr>
            <a:r>
              <a:rPr lang="pl-PL" dirty="0" smtClean="0"/>
              <a:t>Picture Manager – przygotowanie zdjęć   </a:t>
            </a:r>
            <a:br>
              <a:rPr lang="pl-PL" dirty="0" smtClean="0"/>
            </a:br>
            <a:r>
              <a:rPr lang="pl-PL" dirty="0" smtClean="0"/>
              <a:t>                             dokumentujących pracę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Jak wyglądała organizacja naszej 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    Na pierwszym spotkaniu opiekunka  p. R. Gut przedstawiła ogólne założenia projektu i zachęciła do jego realizacji. Każdy z </a:t>
            </a:r>
            <a:r>
              <a:rPr lang="pl-PL" dirty="0" smtClean="0"/>
              <a:t>nas </a:t>
            </a:r>
            <a:r>
              <a:rPr lang="pl-PL" dirty="0" smtClean="0"/>
              <a:t> </a:t>
            </a:r>
            <a:r>
              <a:rPr lang="pl-PL" dirty="0" smtClean="0"/>
              <a:t>zajmował się inną częścią projektu i prezentował pozostałym efekty swojej pracy aby wszyscy zapoznali się z danym zagadnieniem.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 smtClean="0"/>
              <a:t>zespole wyłoniony był lider, który kierował pracą całej grupy, fotograf, zwiadowca, sekretarz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smtClean="0"/>
              <a:t>informatyk.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 smtClean="0"/>
              <a:t>Na czym polegała rola </a:t>
            </a:r>
            <a:r>
              <a:rPr lang="pl-PL" sz="3600" b="1" dirty="0" smtClean="0"/>
              <a:t>nauczyciela – opiekuna projektu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sz="2400" dirty="0" smtClean="0"/>
              <a:t>   Najważniejszym </a:t>
            </a:r>
            <a:r>
              <a:rPr lang="pl-PL" sz="2400" dirty="0" smtClean="0"/>
              <a:t>zadaniem opiekuna był wybór tematu projektu. Natomiast </a:t>
            </a:r>
            <a:r>
              <a:rPr lang="pl-PL" sz="2400" dirty="0" smtClean="0"/>
              <a:t> my  </a:t>
            </a:r>
            <a:r>
              <a:rPr lang="pl-PL" sz="2400" dirty="0" smtClean="0"/>
              <a:t>już samodzielnie </a:t>
            </a:r>
            <a:r>
              <a:rPr lang="pl-PL" sz="2400" dirty="0" smtClean="0"/>
              <a:t>wybieraliśmy  </a:t>
            </a:r>
            <a:r>
              <a:rPr lang="pl-PL" sz="2400" dirty="0" smtClean="0"/>
              <a:t>zagadnienia, którymi </a:t>
            </a:r>
            <a:r>
              <a:rPr lang="pl-PL" sz="2400" dirty="0" smtClean="0"/>
              <a:t>chcieliśmy  </a:t>
            </a:r>
            <a:r>
              <a:rPr lang="pl-PL" sz="2400" dirty="0" smtClean="0"/>
              <a:t>się zająć oraz </a:t>
            </a:r>
            <a:r>
              <a:rPr lang="pl-PL" sz="2400" dirty="0" smtClean="0"/>
              <a:t>określaliśmy   </a:t>
            </a:r>
            <a:r>
              <a:rPr lang="pl-PL" sz="2400" dirty="0" smtClean="0"/>
              <a:t>swoją rolę w zespole zadaniowym. Opiekun był też niezbędny </a:t>
            </a:r>
            <a:r>
              <a:rPr lang="pl-PL" sz="2400" dirty="0" smtClean="0"/>
              <a:t>w </a:t>
            </a:r>
            <a:r>
              <a:rPr lang="pl-PL" sz="2400" dirty="0" smtClean="0"/>
              <a:t>fazie planowania projektu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 smtClean="0"/>
              <a:t>selekcji zebranych informacji a także w czasie przygotowania  jego publicznej prezentacji.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7772400" cy="914400"/>
          </a:xfrm>
        </p:spPr>
        <p:txBody>
          <a:bodyPr/>
          <a:lstStyle/>
          <a:p>
            <a:pPr algn="ctr"/>
            <a:r>
              <a:rPr lang="pl-PL" sz="2800" b="1" dirty="0" smtClean="0"/>
              <a:t>Nasze </a:t>
            </a:r>
            <a:r>
              <a:rPr lang="pl-PL" sz="2800" b="1" dirty="0" smtClean="0"/>
              <a:t> kolejne  działania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*  Podpisanie dokumentacji, przydział zadań.</a:t>
            </a:r>
          </a:p>
          <a:p>
            <a:pPr>
              <a:buNone/>
            </a:pPr>
            <a:r>
              <a:rPr lang="pl-PL" dirty="0" smtClean="0"/>
              <a:t>*  Zwiad terenowy i jego podsumowanie.</a:t>
            </a:r>
          </a:p>
          <a:p>
            <a:pPr>
              <a:buNone/>
            </a:pPr>
            <a:r>
              <a:rPr lang="pl-PL" dirty="0" smtClean="0"/>
              <a:t>*  Wykonanie i przegląd dokumentacji fotograficznej.</a:t>
            </a:r>
          </a:p>
          <a:p>
            <a:pPr>
              <a:buNone/>
            </a:pPr>
            <a:r>
              <a:rPr lang="pl-PL" dirty="0" smtClean="0"/>
              <a:t>*  Analiza zebranych informacji.</a:t>
            </a:r>
          </a:p>
          <a:p>
            <a:pPr>
              <a:buNone/>
            </a:pPr>
            <a:r>
              <a:rPr lang="pl-PL" dirty="0" smtClean="0"/>
              <a:t>*  Opracowanie i przedstawienie projektu folderu.</a:t>
            </a:r>
          </a:p>
          <a:p>
            <a:pPr>
              <a:buNone/>
            </a:pPr>
            <a:r>
              <a:rPr lang="pl-PL" dirty="0" smtClean="0"/>
              <a:t>*  Przygotowanie prezentacji multimedialnej.</a:t>
            </a:r>
          </a:p>
          <a:p>
            <a:pPr>
              <a:buFont typeface="Arial" charset="0"/>
              <a:buChar char="•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Rezultaty naszej  </a:t>
            </a:r>
            <a:r>
              <a:rPr lang="pl-PL" b="1" dirty="0" smtClean="0"/>
              <a:t>pracy </a:t>
            </a:r>
            <a:endParaRPr lang="pl-PL" b="1" dirty="0"/>
          </a:p>
        </p:txBody>
      </p:sp>
      <p:pic>
        <p:nvPicPr>
          <p:cNvPr id="4" name="Symbol zastępczy zawartości 3" descr="C:\Documents and Settings\Windows\Pulpit\zdj\Zdjęcie017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714488"/>
            <a:ext cx="185738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C:\Documents and Settings\Windows\Pulpit\zdj\Zdjęcie017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714488"/>
            <a:ext cx="2014543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714488"/>
            <a:ext cx="1668913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az 10" descr="C:\Documents and Settings\Windows\Pulpit\zdj\zdj\DSC02177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4000504"/>
            <a:ext cx="164307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az 11" descr="C:\Documents and Settings\Windows\Pulpit\zdj\Zdjęcie0182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1714488"/>
            <a:ext cx="192882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az 14" descr="F:\ZDJĘCIA BENIC profesjonalne\_DSC7710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5984" y="4000504"/>
            <a:ext cx="1857388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Obraz 15" descr="F:\ZDJĘCIA BENIC profesjonalne\_DSC4217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00826" y="4000504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Obraz 16" descr="C:\Documents and Settings\Windows\Moje dokumenty\Moje Dokumenty\Karol\Zdjęcia\ostatnie\S5001821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6248" y="4000504"/>
            <a:ext cx="200026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</TotalTime>
  <Words>572</Words>
  <Application>Microsoft Office PowerPoint</Application>
  <PresentationFormat>Pokaz na ekranie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Przepływ</vt:lpstr>
      <vt:lpstr>Dlaczego warto odwiedzić Benice? Projekt gimnazjalny 2011/2012 </vt:lpstr>
      <vt:lpstr>Slajd 2</vt:lpstr>
      <vt:lpstr> Celem projektu było:</vt:lpstr>
      <vt:lpstr>Krótki opis projektu</vt:lpstr>
      <vt:lpstr>W projekcie wykorzystaliśmy następujące programy i narzędzia komputerowe</vt:lpstr>
      <vt:lpstr>Jak wyglądała organizacja naszej  pracy</vt:lpstr>
      <vt:lpstr>Na czym polegała rola nauczyciela – opiekuna projektu</vt:lpstr>
      <vt:lpstr>Nasze  kolejne  działania</vt:lpstr>
      <vt:lpstr>Rezultaty naszej  pracy </vt:lpstr>
      <vt:lpstr>Okolice Benic</vt:lpstr>
      <vt:lpstr> </vt:lpstr>
      <vt:lpstr> </vt:lpstr>
      <vt:lpstr> </vt:lpstr>
      <vt:lpstr>Wnioski – czego nauczyliśmy  się podczas pracy</vt:lpstr>
      <vt:lpstr>Nasze refleksje na temat pracy metodą projektu </vt:lpstr>
      <vt:lpstr>Co zyskał nauczyciel realizując projekt  razem z nami</vt:lpstr>
      <vt:lpstr> </vt:lpstr>
      <vt:lpstr>Dziękujemy za uwagę</vt:lpstr>
    </vt:vector>
  </TitlesOfParts>
  <Company>Komp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Dlaczego warto odwiedzic Benice?</dc:title>
  <dc:creator>Komp</dc:creator>
  <cp:lastModifiedBy>Komp</cp:lastModifiedBy>
  <cp:revision>45</cp:revision>
  <dcterms:created xsi:type="dcterms:W3CDTF">2012-03-03T17:01:51Z</dcterms:created>
  <dcterms:modified xsi:type="dcterms:W3CDTF">2012-10-06T18:10:37Z</dcterms:modified>
</cp:coreProperties>
</file>