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61" r:id="rId4"/>
    <p:sldId id="259" r:id="rId5"/>
    <p:sldId id="258" r:id="rId6"/>
    <p:sldId id="260" r:id="rId7"/>
    <p:sldId id="299" r:id="rId8"/>
    <p:sldId id="262" r:id="rId9"/>
    <p:sldId id="297" r:id="rId10"/>
    <p:sldId id="298" r:id="rId11"/>
    <p:sldId id="264" r:id="rId12"/>
    <p:sldId id="308" r:id="rId13"/>
    <p:sldId id="301" r:id="rId14"/>
    <p:sldId id="303" r:id="rId15"/>
    <p:sldId id="302" r:id="rId16"/>
    <p:sldId id="307" r:id="rId17"/>
    <p:sldId id="304" r:id="rId18"/>
    <p:sldId id="306" r:id="rId19"/>
    <p:sldId id="305" r:id="rId20"/>
    <p:sldId id="286" r:id="rId21"/>
    <p:sldId id="288" r:id="rId22"/>
    <p:sldId id="287" r:id="rId23"/>
    <p:sldId id="309" r:id="rId24"/>
    <p:sldId id="265" r:id="rId25"/>
    <p:sldId id="266" r:id="rId26"/>
    <p:sldId id="267" r:id="rId27"/>
    <p:sldId id="268" r:id="rId28"/>
    <p:sldId id="317" r:id="rId29"/>
    <p:sldId id="312" r:id="rId30"/>
    <p:sldId id="313" r:id="rId31"/>
    <p:sldId id="314" r:id="rId32"/>
    <p:sldId id="311" r:id="rId33"/>
    <p:sldId id="315" r:id="rId34"/>
    <p:sldId id="316" r:id="rId35"/>
    <p:sldId id="269" r:id="rId36"/>
    <p:sldId id="270" r:id="rId37"/>
    <p:sldId id="274" r:id="rId38"/>
    <p:sldId id="271" r:id="rId39"/>
    <p:sldId id="272" r:id="rId40"/>
    <p:sldId id="273" r:id="rId41"/>
    <p:sldId id="280" r:id="rId42"/>
    <p:sldId id="275" r:id="rId43"/>
    <p:sldId id="276" r:id="rId44"/>
    <p:sldId id="277" r:id="rId45"/>
    <p:sldId id="278" r:id="rId46"/>
    <p:sldId id="279" r:id="rId47"/>
    <p:sldId id="281" r:id="rId48"/>
    <p:sldId id="282" r:id="rId49"/>
    <p:sldId id="283" r:id="rId50"/>
    <p:sldId id="284" r:id="rId51"/>
    <p:sldId id="285" r:id="rId52"/>
    <p:sldId id="318" r:id="rId53"/>
    <p:sldId id="310" r:id="rId54"/>
    <p:sldId id="289" r:id="rId55"/>
    <p:sldId id="290" r:id="rId56"/>
    <p:sldId id="292" r:id="rId57"/>
    <p:sldId id="293" r:id="rId58"/>
    <p:sldId id="294" r:id="rId59"/>
    <p:sldId id="295" r:id="rId60"/>
    <p:sldId id="319" r:id="rId6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CCCCFF">
                <a:alpha val="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0">
              <a:srgbClr val="7030A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BFEE2-8DDE-4121-BC6D-ACE51ADD414A}" type="datetimeFigureOut">
              <a:rPr lang="pl-PL" smtClean="0"/>
              <a:t>2013-10-13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7F7C8-5CCD-4792-A976-861EDD370AC4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83568" y="332656"/>
            <a:ext cx="77385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SERDECZNIE WITAMY </a:t>
            </a:r>
          </a:p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 PRZEDSZKOLU „BAJKA”</a:t>
            </a:r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28" name="AutoShape 4" descr="http://img2.mail.tlen.pl/?cmd=getpart&amp;link=bj02ygaklfZfX4GY02QAk5x9ikFIa9AAsqAAlZjNodDMsaSNfuEU2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http://img2.mail.tlen.pl/?cmd=getpart&amp;link=bj02ygaklfZfX4GY02QAk5x9ikFIa9AAsqAAlZjNodDMsaSNfuEU2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1" name="Picture 7" descr="C:\Users\ASUS\Downloads\P6170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92896"/>
            <a:ext cx="6336704" cy="39964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:\Users\ASUS\Desktop\PA0708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ttp://img2.mail.tlen.pl/?cmd=getpart&amp;link=bj02ygaklfZfX4GY02QAk5x9ikFIa9AAsqAAlZjNodDMsaSNfuEU2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43" name="Picture 3" descr="C:\Users\ASUS\Desktop\Nowy folder\PA070866.JPG"/>
          <p:cNvPicPr>
            <a:picLocks noChangeAspect="1" noChangeArrowheads="1"/>
          </p:cNvPicPr>
          <p:nvPr/>
        </p:nvPicPr>
        <p:blipFill>
          <a:blip r:embed="rId3" cstate="print"/>
          <a:srcRect r="7794"/>
          <a:stretch>
            <a:fillRect/>
          </a:stretch>
        </p:blipFill>
        <p:spPr bwMode="auto">
          <a:xfrm rot="5400000">
            <a:off x="981429" y="638243"/>
            <a:ext cx="6840387" cy="5563901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619760" y="5445224"/>
            <a:ext cx="5044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Logo przedszkola</a:t>
            </a:r>
            <a:endParaRPr lang="pl-P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67573" y="2967335"/>
            <a:ext cx="2608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szatnia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SUS\Desktop\Nowy folder\P9190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SUS\Desktop\Nowy folder\P9190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ASUS\Desktop\Nowy folder\P9190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135935" y="2967335"/>
            <a:ext cx="2872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kuchnia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ASUS\Desktop\Nowy folder\P9190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9216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ASUS\Desktop\Nowy folder\P9190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9634"/>
            <a:ext cx="9143305" cy="69076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SUS\Desktop\Nowy folder\P9190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9995" y="2967335"/>
            <a:ext cx="7184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Budynek przedszkola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67744" y="980728"/>
            <a:ext cx="46665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Sala Grupy  iii</a:t>
            </a:r>
          </a:p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„słoneczka”</a:t>
            </a:r>
            <a:endParaRPr lang="pl-PL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4754" name="Picture 2" descr="http://p3.krotoszyn.pl/kroto/web/uploads/pub/pages/page_436/text_images/KID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212976"/>
            <a:ext cx="2808312" cy="28083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SUS\Desktop\Nowy folder\P9190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SUS\Desktop\Nowy folder\P9190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59632" y="1556792"/>
            <a:ext cx="63586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  schodach…  </a:t>
            </a:r>
          </a:p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 pierwsze piętro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ASUS\Desktop\Nowy folder\PA070865.JPG"/>
          <p:cNvPicPr>
            <a:picLocks noChangeAspect="1" noChangeArrowheads="1"/>
          </p:cNvPicPr>
          <p:nvPr/>
        </p:nvPicPr>
        <p:blipFill>
          <a:blip r:embed="rId3" cstate="print"/>
          <a:srcRect l="3728" r="678"/>
          <a:stretch>
            <a:fillRect/>
          </a:stretch>
        </p:blipFill>
        <p:spPr bwMode="auto">
          <a:xfrm rot="5400000">
            <a:off x="978267" y="641405"/>
            <a:ext cx="6880658" cy="55978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ASUS\Desktop\Nowy folder\PA070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09040" y="790176"/>
            <a:ext cx="6906292" cy="532593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619672" y="332656"/>
            <a:ext cx="567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Pierwsze  piętro:</a:t>
            </a:r>
          </a:p>
        </p:txBody>
      </p:sp>
      <p:sp>
        <p:nvSpPr>
          <p:cNvPr id="4" name="Prostokąt 3"/>
          <p:cNvSpPr/>
          <p:nvPr/>
        </p:nvSpPr>
        <p:spPr>
          <a:xfrm>
            <a:off x="1043608" y="1340768"/>
            <a:ext cx="7072385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FontTx/>
              <a:buChar char="-"/>
            </a:pP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abinet pani Intendent</a:t>
            </a:r>
          </a:p>
          <a:p>
            <a:pPr algn="ctr">
              <a:buFontTx/>
              <a:buChar char="-"/>
            </a:pPr>
            <a:r>
              <a:rPr lang="pl-PL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łazienka</a:t>
            </a:r>
          </a:p>
          <a:p>
            <a:pPr algn="ctr">
              <a:buFontTx/>
              <a:buChar char="-"/>
            </a:pP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sala grupy I</a:t>
            </a:r>
          </a:p>
          <a:p>
            <a:pPr algn="ctr">
              <a:buFontTx/>
              <a:buChar char="-"/>
            </a:pP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sala grupy IV</a:t>
            </a:r>
          </a:p>
          <a:p>
            <a:pPr algn="ctr">
              <a:buFontTx/>
              <a:buChar char="-"/>
            </a:pP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gabinet pani Dyrektor</a:t>
            </a:r>
          </a:p>
          <a:p>
            <a:pPr algn="ctr">
              <a:buFontTx/>
              <a:buChar char="-"/>
            </a:pPr>
            <a:r>
              <a:rPr lang="pl-PL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sala grupy II</a:t>
            </a:r>
          </a:p>
          <a:p>
            <a:pPr algn="ctr">
              <a:buFontTx/>
              <a:buChar char="-"/>
            </a:pP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ASUS\Desktop\Nowy folder\PA070861.JPG"/>
          <p:cNvPicPr>
            <a:picLocks noChangeAspect="1" noChangeArrowheads="1"/>
          </p:cNvPicPr>
          <p:nvPr/>
        </p:nvPicPr>
        <p:blipFill>
          <a:blip r:embed="rId3" cstate="print"/>
          <a:srcRect l="7794"/>
          <a:stretch>
            <a:fillRect/>
          </a:stretch>
        </p:blipFill>
        <p:spPr bwMode="auto">
          <a:xfrm rot="5400000">
            <a:off x="1197153" y="-369569"/>
            <a:ext cx="6879913" cy="761905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65018" y="2967335"/>
            <a:ext cx="3013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łazienka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SUS\Desktop\Nowy folder\P9190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SUS\Downloads\P617024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ASUS\Desktop\Nowy folder\P9190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ASUS\Desktop\Nowy folder\P9190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ASUS\Desktop\Nowy folder\P9190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09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ASUS\Desktop\Nowy folder\P9190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ASUS\Desktop\Nowy folder\P9190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9512" y="1484784"/>
            <a:ext cx="87060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Sala Grupy  i</a:t>
            </a:r>
          </a:p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„klub przyjaciół myszki miki”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6628" name="Picture 4" descr="http://p3.krotoszyn.pl/kroto/web/uploads/pub/pages/page_436/text_images/ImagePreview.as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365104"/>
            <a:ext cx="2664296" cy="18946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SUS\Desktop\Nowy folder\P9200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13438"/>
            <a:ext cx="9828584" cy="73714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SUS\Desktop\Nowy folder\P9200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23"/>
            <a:ext cx="9144000" cy="68259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SUS\Desktop\Nowy folder\P9200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US\Desktop\Nowy folder\P920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135396"/>
            <a:ext cx="9324528" cy="69933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Nowy folder\P6170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173038"/>
            <a:ext cx="10623550" cy="79676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SUS\Desktop\Nowy folder\P9200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2972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55776" y="980728"/>
            <a:ext cx="44822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Sala Grupy  ii</a:t>
            </a:r>
          </a:p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„misie”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7826" name="Picture 2" descr="http://p3.krotoszyn.pl/kroto/web/uploads/pub/pages/page_436/text_images/st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068960"/>
            <a:ext cx="3096344" cy="30447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SUS\Desktop\Nowy folder\P9200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SUS\Desktop\Nowy folder\P9200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54" y="0"/>
            <a:ext cx="9125346" cy="684401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SUS\Desktop\Nowy folder\P9200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SUS\Desktop\Nowy folder\P9200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3963" cy="69329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SUS\Desktop\Nowy folder\P9200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51720" y="908720"/>
            <a:ext cx="47066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Sala Grupy  iv</a:t>
            </a:r>
          </a:p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„żabki”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6802" name="Picture 2" descr="http://p3.krotoszyn.pl/kroto/web/uploads/pub/pages/page_436/text_images/%C5%BCaba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356992"/>
            <a:ext cx="2797916" cy="26486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SUS\Desktop\Nowy folder\PA030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SUS\Desktop\Nowy folder\PA030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35666" cy="7101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Nowy folder\P6170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1375" y="-1087438"/>
            <a:ext cx="10623550" cy="79676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SUS\Desktop\Nowy folder\PA030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SUS\Desktop\Nowy folder\PA030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75656" y="1916832"/>
            <a:ext cx="60160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  schodach…</a:t>
            </a:r>
          </a:p>
          <a:p>
            <a:pPr algn="ctr"/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  drugie  piętro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Nowy folder\PA070862.JPG"/>
          <p:cNvPicPr>
            <a:picLocks noChangeAspect="1" noChangeArrowheads="1"/>
          </p:cNvPicPr>
          <p:nvPr/>
        </p:nvPicPr>
        <p:blipFill>
          <a:blip r:embed="rId3" cstate="print"/>
          <a:srcRect l="10505" r="5422"/>
          <a:stretch>
            <a:fillRect/>
          </a:stretch>
        </p:blipFill>
        <p:spPr bwMode="auto">
          <a:xfrm rot="5400000">
            <a:off x="1357516" y="262155"/>
            <a:ext cx="6868902" cy="634459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1640" y="2564904"/>
            <a:ext cx="6472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Sala gimnastyczna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SUS\Desktop\Nowy folder\P9190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SUS\Desktop\Nowy folder\P9190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SUS\Desktop\Nowy folder\P9190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SUS\Desktop\Nowy folder\P9190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1098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SUS\Desktop\Nowy folder\P9190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Nowy folder\P617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75" y="-681038"/>
            <a:ext cx="10623550" cy="79676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268760"/>
            <a:ext cx="803405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DZIĘKUJEMY </a:t>
            </a:r>
          </a:p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 WSPÓLNY SPACER </a:t>
            </a:r>
          </a:p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 NASZYM PRZEDSZKOLU</a:t>
            </a:r>
          </a:p>
          <a:p>
            <a:pPr algn="ctr"/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Uśmiechnięta buźka 2"/>
          <p:cNvSpPr/>
          <p:nvPr/>
        </p:nvSpPr>
        <p:spPr>
          <a:xfrm>
            <a:off x="1691680" y="4005064"/>
            <a:ext cx="792088" cy="792088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Uśmiechnięta buźka 3"/>
          <p:cNvSpPr/>
          <p:nvPr/>
        </p:nvSpPr>
        <p:spPr>
          <a:xfrm>
            <a:off x="3923928" y="4005064"/>
            <a:ext cx="792088" cy="792088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Uśmiechnięta buźka 4"/>
          <p:cNvSpPr/>
          <p:nvPr/>
        </p:nvSpPr>
        <p:spPr>
          <a:xfrm>
            <a:off x="6084168" y="4005064"/>
            <a:ext cx="792088" cy="792088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35696" y="1268760"/>
            <a:ext cx="58169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Parter:</a:t>
            </a:r>
          </a:p>
        </p:txBody>
      </p:sp>
      <p:sp>
        <p:nvSpPr>
          <p:cNvPr id="4" name="Prostokąt 3"/>
          <p:cNvSpPr/>
          <p:nvPr/>
        </p:nvSpPr>
        <p:spPr>
          <a:xfrm>
            <a:off x="828429" y="2564904"/>
            <a:ext cx="757547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FontTx/>
              <a:buChar char="-"/>
            </a:pPr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informacje dla Rodziców</a:t>
            </a:r>
          </a:p>
          <a:p>
            <a:pPr algn="ctr">
              <a:buFontTx/>
              <a:buChar char="-"/>
            </a:pPr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szatnia</a:t>
            </a:r>
          </a:p>
          <a:p>
            <a:pPr algn="ctr"/>
            <a:endParaRPr lang="pl-PL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483768" y="4221088"/>
            <a:ext cx="41932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FontTx/>
              <a:buChar char="-"/>
            </a:pPr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 kuchnia</a:t>
            </a:r>
          </a:p>
          <a:p>
            <a:pPr algn="ctr">
              <a:buFontTx/>
              <a:buChar char="-"/>
            </a:pPr>
            <a:r>
              <a:rPr lang="pl-PL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</a:rPr>
              <a:t> sala grupy III</a:t>
            </a:r>
            <a:endParaRPr lang="pl-PL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SUS\Desktop\Nowy folder\PA070868.JPG"/>
          <p:cNvPicPr>
            <a:picLocks noChangeAspect="1" noChangeArrowheads="1"/>
          </p:cNvPicPr>
          <p:nvPr/>
        </p:nvPicPr>
        <p:blipFill>
          <a:blip r:embed="rId3" cstate="print"/>
          <a:srcRect l="8472" t="1807" r="4405" b="3615"/>
          <a:stretch>
            <a:fillRect/>
          </a:stretch>
        </p:blipFill>
        <p:spPr bwMode="auto">
          <a:xfrm rot="5400000">
            <a:off x="1259242" y="432439"/>
            <a:ext cx="6858001" cy="59931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SUS\Desktop\Nowy folder\PA070871.JPG"/>
          <p:cNvPicPr>
            <a:picLocks noChangeAspect="1" noChangeArrowheads="1"/>
          </p:cNvPicPr>
          <p:nvPr/>
        </p:nvPicPr>
        <p:blipFill>
          <a:blip r:embed="rId3" cstate="print"/>
          <a:srcRect l="7794" r="16944"/>
          <a:stretch>
            <a:fillRect/>
          </a:stretch>
        </p:blipFill>
        <p:spPr bwMode="auto">
          <a:xfrm rot="5400000">
            <a:off x="1225320" y="106322"/>
            <a:ext cx="6882001" cy="66693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99</Words>
  <Application>Microsoft Office PowerPoint</Application>
  <PresentationFormat>Pokaz na ekranie (4:3)</PresentationFormat>
  <Paragraphs>35</Paragraphs>
  <Slides>60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ASUS</dc:creator>
  <cp:lastModifiedBy>ASUS</cp:lastModifiedBy>
  <cp:revision>13</cp:revision>
  <dcterms:created xsi:type="dcterms:W3CDTF">2013-10-13T11:37:34Z</dcterms:created>
  <dcterms:modified xsi:type="dcterms:W3CDTF">2013-10-13T13:10:33Z</dcterms:modified>
</cp:coreProperties>
</file>