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1"/>
  </p:notesMasterIdLst>
  <p:sldIdLst>
    <p:sldId id="269" r:id="rId2"/>
    <p:sldId id="290" r:id="rId3"/>
    <p:sldId id="268" r:id="rId4"/>
    <p:sldId id="270" r:id="rId5"/>
    <p:sldId id="272" r:id="rId6"/>
    <p:sldId id="258" r:id="rId7"/>
    <p:sldId id="279" r:id="rId8"/>
    <p:sldId id="257" r:id="rId9"/>
    <p:sldId id="280" r:id="rId10"/>
    <p:sldId id="277" r:id="rId11"/>
    <p:sldId id="261" r:id="rId12"/>
    <p:sldId id="264" r:id="rId13"/>
    <p:sldId id="278" r:id="rId14"/>
    <p:sldId id="262" r:id="rId15"/>
    <p:sldId id="274" r:id="rId16"/>
    <p:sldId id="276" r:id="rId17"/>
    <p:sldId id="265" r:id="rId18"/>
    <p:sldId id="266" r:id="rId19"/>
    <p:sldId id="273" r:id="rId20"/>
    <p:sldId id="271" r:id="rId21"/>
    <p:sldId id="291" r:id="rId22"/>
    <p:sldId id="281" r:id="rId23"/>
    <p:sldId id="282" r:id="rId24"/>
    <p:sldId id="283" r:id="rId25"/>
    <p:sldId id="284" r:id="rId26"/>
    <p:sldId id="285" r:id="rId27"/>
    <p:sldId id="288" r:id="rId28"/>
    <p:sldId id="286" r:id="rId29"/>
    <p:sldId id="287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E62AA-36D3-4008-9042-48A0F5FF74F4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2165D-108C-460D-9FA1-232A663268A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21566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2165D-108C-460D-9FA1-232A663268A7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69414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2165D-108C-460D-9FA1-232A663268A7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32837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26.06.2017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 advTm="10000"/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79712" y="1196752"/>
            <a:ext cx="518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5400" dirty="0"/>
          </a:p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GRUPA  IV </a:t>
            </a:r>
            <a:endParaRPr lang="pl-PL" sz="5400" dirty="0">
              <a:solidFill>
                <a:schemeClr val="bg1"/>
              </a:solidFill>
            </a:endParaRPr>
          </a:p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PRZEDSTAWIA  FILM … </a:t>
            </a:r>
            <a:endParaRPr lang="pl-PL" sz="5400" dirty="0">
              <a:solidFill>
                <a:schemeClr val="bg1"/>
              </a:solidFill>
            </a:endParaRPr>
          </a:p>
        </p:txBody>
      </p:sp>
      <p:pic>
        <p:nvPicPr>
          <p:cNvPr id="3" name="Przeboje Mini Disco - 07. Holly Dolly - Don't Worry Be Happ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>
                  <p14:fade in="500" out="7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7327268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4" y="764704"/>
            <a:ext cx="7488832" cy="482453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55575" y="5373217"/>
            <a:ext cx="7488831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Czasem rodzice nas odwiedzali i wspólnie z nami „Chrzest Polski” przygotowali …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28064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88612"/>
            <a:ext cx="3234912" cy="25232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88612"/>
            <a:ext cx="3574285" cy="248896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509120"/>
            <a:ext cx="3234912" cy="227278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8399" y="4365104"/>
            <a:ext cx="3574285" cy="227353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2798" y="2873718"/>
            <a:ext cx="9111202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Natomiast mama Kuby, Natalii,  Antosi, Agatki i Jasia specjalne do nas zajrzały i piękne bajeczki  nam przeczytały… 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729122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09711"/>
            <a:ext cx="3240360" cy="252113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861046"/>
            <a:ext cx="3816425" cy="245108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895148"/>
            <a:ext cx="3240360" cy="266710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07368"/>
            <a:ext cx="3852936" cy="252347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09549" y="2751804"/>
            <a:ext cx="7632849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Pikniki, spotkania noworoczne, zajęcia zawsze była wysoka frekwencja…;)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5064454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60648"/>
            <a:ext cx="3050201" cy="323986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116" y="3826272"/>
            <a:ext cx="4716016" cy="256586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97160"/>
            <a:ext cx="3062780" cy="537321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39552" y="6093296"/>
            <a:ext cx="7776864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Dziadkowie Kochani byliście po prostu wspaniali 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77636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60648"/>
            <a:ext cx="3816424" cy="308153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4072188"/>
            <a:ext cx="3832339" cy="25202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404664"/>
            <a:ext cx="3240360" cy="23042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053429"/>
            <a:ext cx="2987824" cy="251539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23528" y="2927844"/>
            <a:ext cx="8496944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wycieczki do Schroniska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Max-Pola pojechaliśmy gdy nadeszła na to odpowiednia pora!!!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657287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4664"/>
            <a:ext cx="3096344" cy="246826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1288" y="4218686"/>
            <a:ext cx="3197357" cy="227687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268323"/>
            <a:ext cx="3563887" cy="274094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437112"/>
            <a:ext cx="2843808" cy="204712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" y="3284984"/>
            <a:ext cx="9143998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Przygody, Piraci, Indianie i kowbojskie napady żaden kłopot,   nie potrzebujemy niczyjej porady!!!!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224142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04664"/>
            <a:ext cx="3168352" cy="24532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5" y="3933056"/>
            <a:ext cx="7626129" cy="271395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404664"/>
            <a:ext cx="3377657" cy="245322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56171" y="3229735"/>
            <a:ext cx="8424936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l-PL" dirty="0" smtClean="0"/>
              <a:t>„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Chrzest Polski”, „W oczekiwaniu na Mikołaja”…..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882971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840" y="315291"/>
            <a:ext cx="3132856" cy="232162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4503" y="302306"/>
            <a:ext cx="3384376" cy="233460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802076"/>
            <a:ext cx="3527144" cy="270071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2990" y="3802077"/>
            <a:ext cx="3600400" cy="270071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50272" y="2924944"/>
            <a:ext cx="874846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„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Dziewczynka z zapałkami”, „Te ostatnie niedziele”,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393948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945" y="236182"/>
            <a:ext cx="2843808" cy="266318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25573"/>
            <a:ext cx="3168352" cy="257379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571" y="4581128"/>
            <a:ext cx="7056785" cy="216024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" y="3023573"/>
            <a:ext cx="9169926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„W supermarkecie” to przedstawienia, którymi publiczność krotoszyńską  zachwyciliśmy i zdolności aktorskie rozwinęliśmy. 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872877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46475"/>
            <a:ext cx="3376684" cy="559361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3680" y="306668"/>
            <a:ext cx="3274089" cy="23931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3680" y="3068960"/>
            <a:ext cx="3810728" cy="274585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99224" y="6130529"/>
            <a:ext cx="820891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SUMO, ZAWODY SPORTOWE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9566014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79712" y="1052736"/>
            <a:ext cx="518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5400" dirty="0"/>
          </a:p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WIEWIÓRECZKIWSPOMINAJĄ PRZEDSZKOLE</a:t>
            </a:r>
            <a:endParaRPr lang="pl-PL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327268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548680"/>
            <a:ext cx="7200800" cy="525658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971599" y="5229200"/>
            <a:ext cx="7226727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Pięknie przedszkole reprezentowaliśmy </a:t>
            </a:r>
          </a:p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dużo medali i pucharów zdobyliśmy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23832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79712" y="1052736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5400" dirty="0"/>
          </a:p>
          <a:p>
            <a:pPr algn="ctr"/>
            <a:endParaRPr lang="pl-PL" sz="5400" dirty="0">
              <a:solidFill>
                <a:schemeClr val="bg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71600" y="1124744"/>
            <a:ext cx="67687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</a:rPr>
              <a:t>Mimo że od września  idziemy  do szkoły będziemy w serduszkach naszych pamiętać o przedszkolnym misiu, lalce a także,</a:t>
            </a:r>
          </a:p>
          <a:p>
            <a:pPr algn="ctr"/>
            <a:r>
              <a:rPr lang="pl-PL" sz="4000" dirty="0" smtClean="0">
                <a:solidFill>
                  <a:schemeClr val="bg1"/>
                </a:solidFill>
              </a:rPr>
              <a:t> o najbliższej koleżance. </a:t>
            </a:r>
            <a:endParaRPr lang="pl-P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327268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516" y="174242"/>
            <a:ext cx="2592288" cy="230425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717" y="1038316"/>
            <a:ext cx="2496277" cy="23042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8921" y="163479"/>
            <a:ext cx="2555776" cy="230425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2509" y="3356992"/>
            <a:ext cx="2928326" cy="273630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55576" y="5585464"/>
            <a:ext cx="4824536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ARTYSTKI SZTUK PIĘKNYCH - KREATYWNOŚĆ TO ICH DRUGIE IMIĘ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1281" y="2293832"/>
            <a:ext cx="2592287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AGATA MIZERNA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299957" y="3215179"/>
            <a:ext cx="2496277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ANTOSIA MARSZAŁEK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208921" y="2339998"/>
            <a:ext cx="2555776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NATALIA FRANKOWSKA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982509" y="5723963"/>
            <a:ext cx="292832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KINGA KRAWCZYK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321" y="2996952"/>
            <a:ext cx="2807296" cy="2105472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244321" y="4941168"/>
            <a:ext cx="280729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LIDKA SĘDZIAK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372550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7804" y="692696"/>
            <a:ext cx="2664296" cy="355239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2391" y="1866657"/>
            <a:ext cx="2952328" cy="232225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529" y="1196752"/>
            <a:ext cx="2664295" cy="244827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403648" y="4968379"/>
            <a:ext cx="6624736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MISTRZOWIE SZTUKI AKTORSKIEJ - OSKARY W ZASIĘGU RĘKI..!</a:t>
            </a: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0529" y="3645024"/>
            <a:ext cx="2664295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KACPER SZYJA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117842" y="3895501"/>
            <a:ext cx="266429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NIKOLA MALESZKA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962391" y="4188915"/>
            <a:ext cx="2952328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AREK MASZKOWSKI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001467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76672"/>
            <a:ext cx="3240360" cy="306896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476672"/>
            <a:ext cx="3707904" cy="27809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364" y="3789040"/>
            <a:ext cx="3611893" cy="270892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076056" y="4077072"/>
            <a:ext cx="36004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SPORTOWCY </a:t>
            </a:r>
          </a:p>
          <a:p>
            <a:pPr algn="ctr"/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</a:p>
          <a:p>
            <a:pPr algn="ctr"/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ZŁOTY MEDAL</a:t>
            </a: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528" y="3300945"/>
            <a:ext cx="324036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DOMINIK CZAPRACKI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435655" y="2888268"/>
            <a:ext cx="3707904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DRYGAS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92364" y="6158190"/>
            <a:ext cx="3643291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ANTOSIA BLECHA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821213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578" y="3612588"/>
            <a:ext cx="2592288" cy="2376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827" y="692696"/>
            <a:ext cx="2631239" cy="237626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1052736"/>
            <a:ext cx="2592288" cy="23488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365956"/>
            <a:ext cx="2463738" cy="328498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707904" y="4509120"/>
            <a:ext cx="4968552" cy="181588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PROJEKTANCI-KONSTRUKTORZY –INŻYNIEROWIE OD BUDOWANIA KLOCKAMI</a:t>
            </a: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25827" y="5661248"/>
            <a:ext cx="2558039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KUBA TASZAREK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5827" y="3068960"/>
            <a:ext cx="2631239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KUBA PIETRZAK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203848" y="3316569"/>
            <a:ext cx="2463738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WOJTEK SZPERZYŃSKI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084168" y="3253626"/>
            <a:ext cx="2592288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ADAM SZABLEWSKI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077080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620688"/>
            <a:ext cx="3552395" cy="30963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611382"/>
            <a:ext cx="3165816" cy="422108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187624" y="4694669"/>
            <a:ext cx="3744416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CHODZĄCE ENCYKLOPEDIE …</a:t>
            </a: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55576" y="3374125"/>
            <a:ext cx="3552395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WIKTOR STAWOWY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076056" y="4510003"/>
            <a:ext cx="3165816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FILIP WILLAK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568404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620688"/>
            <a:ext cx="6768752" cy="50765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67544" y="5517232"/>
            <a:ext cx="7632848" cy="92333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 ARLETA , PANI OLIMPIA, PANI MAŁGOSIA, PANI MAŁGOSIA </a:t>
            </a:r>
          </a:p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 WIESIA – BĘDĄ NAS MIŁO WSPOMINAĆ … ODWIEDZIMY JE NA PEWNO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54603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4664"/>
            <a:ext cx="8208912" cy="58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2614661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63688" y="2060848"/>
            <a:ext cx="59046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DZIĘKUJEMY</a:t>
            </a:r>
          </a:p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</a:p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UWAGĘ </a:t>
            </a:r>
            <a:endParaRPr lang="pl-PL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9188770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51520" y="5657671"/>
            <a:ext cx="8640960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Przedszkola czas już minął nam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rozstać nam się trudno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358849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9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0" y="5698590"/>
            <a:ext cx="9144000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co się działo? Jak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wyglądało Wiewióreczek przedszkolne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życie …</a:t>
            </a:r>
          </a:p>
        </p:txBody>
      </p:sp>
    </p:spTree>
    <p:extLst>
      <p:ext uri="{BB962C8B-B14F-4D97-AF65-F5344CB8AC3E}">
        <p14:creationId xmlns:p14="http://schemas.microsoft.com/office/powerpoint/2010/main" xmlns="" val="2232763084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59527" y="5301208"/>
            <a:ext cx="7848872" cy="120032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zaraz sami się przekonacie </a:t>
            </a:r>
          </a:p>
          <a:p>
            <a:pPr algn="ctr"/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zobaczycie…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0263741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548680"/>
            <a:ext cx="3730927" cy="280831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818743"/>
            <a:ext cx="3456384" cy="25625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818743"/>
            <a:ext cx="3730927" cy="256258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548680"/>
            <a:ext cx="3456384" cy="280831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39552" y="2664494"/>
            <a:ext cx="8064896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Dbaliśmy o siebie nawzajem….Bo</a:t>
            </a:r>
          </a:p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Dzień Chłopca i Kobiet ważna sprawa drobny upominek dać wypada…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959796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76672"/>
            <a:ext cx="3456384" cy="266809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5" y="3429000"/>
            <a:ext cx="3456385" cy="280325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6504" y="476672"/>
            <a:ext cx="3995936" cy="575558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83568" y="5157192"/>
            <a:ext cx="8064896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Gwiazdka, Wielkanoc i Zajączek każdy z nas pyszności  świąteczne kosztował i długo przy stole biesiadował…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027131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606089"/>
            <a:ext cx="3528393" cy="252326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650535"/>
            <a:ext cx="3385812" cy="25232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645024"/>
            <a:ext cx="3544270" cy="237626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289162"/>
            <a:ext cx="3385812" cy="2592288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827584" y="2812109"/>
            <a:ext cx="7274244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Andrzejkowa wróżka, Azja, Podróż dookoła świata nic strasznego dla starszego Przedszkolaka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2269593979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4775" y="697229"/>
            <a:ext cx="3122093" cy="249025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3565723"/>
            <a:ext cx="3122094" cy="22268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697229"/>
            <a:ext cx="3096344" cy="25012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686602"/>
            <a:ext cx="3096344" cy="207142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37770" y="2852935"/>
            <a:ext cx="7920879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Często w przedszkolu pyszne jedzonko przygotowaliśmy i wszystkich częstowaliśmy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2506041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474</TotalTime>
  <Words>345</Words>
  <Application>Microsoft Office PowerPoint</Application>
  <PresentationFormat>Pokaz na ekranie (4:3)</PresentationFormat>
  <Paragraphs>59</Paragraphs>
  <Slides>29</Slides>
  <Notes>2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Aerodynamiczny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Użytkownik systemu Windows</cp:lastModifiedBy>
  <cp:revision>53</cp:revision>
  <dcterms:created xsi:type="dcterms:W3CDTF">2017-06-12T20:37:23Z</dcterms:created>
  <dcterms:modified xsi:type="dcterms:W3CDTF">2017-06-26T14:47:35Z</dcterms:modified>
</cp:coreProperties>
</file>