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Zdjęcia z prezentacji</a:t>
            </a:r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Windows\Pulpit\zdjęcia z projektu\Zdjęcie036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lum bright="-1000"/>
          </a:blip>
          <a:srcRect/>
          <a:stretch>
            <a:fillRect/>
          </a:stretch>
        </p:blipFill>
        <p:spPr bwMode="auto">
          <a:xfrm>
            <a:off x="571472" y="1500174"/>
            <a:ext cx="3677453" cy="3500462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1027" name="Picture 3" descr="C:\Documents and Settings\Windows\Pulpit\zdjęcia z projektu\Zdjęcie04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71612"/>
            <a:ext cx="3706810" cy="3429024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3074" name="Picture 2" descr="C:\Documents and Settings\Windows\Pulpit\zdjęcia z projektu\Zdjęcie04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3714776" cy="292895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77" name="Picture 5" descr="C:\Documents and Settings\Windows\Pulpit\zdjęcia z projektu\Zdjęcie03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28736"/>
            <a:ext cx="3810027" cy="292895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Picture 4" descr="C:\Documents and Settings\Windows\Pulpit\zdjęcia z projektu\IMG_036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150094">
            <a:off x="642911" y="1571613"/>
            <a:ext cx="2643205" cy="428627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098" name="Picture 2" descr="C:\Documents and Settings\Windows\Pulpit\zdjęcia z projektu\IMG_03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28604"/>
            <a:ext cx="2571768" cy="3586398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4099" name="Picture 3" descr="C:\Documents and Settings\Windows\Pulpit\zdjęcia z projektu\IMG_03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49750">
            <a:off x="6215074" y="1643050"/>
            <a:ext cx="2214578" cy="4214842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5</Words>
  <Application>Microsoft Office PowerPoint</Application>
  <PresentationFormat>Pokaz na ekranie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Wykusz</vt:lpstr>
      <vt:lpstr>Zdjęcia z prezentacji</vt:lpstr>
      <vt:lpstr> </vt:lpstr>
      <vt:lpstr> </vt:lpstr>
    </vt:vector>
  </TitlesOfParts>
  <Company>Komp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Zdjęcia z prezentacji</dc:title>
  <dc:creator>Komp</dc:creator>
  <cp:lastModifiedBy>Komp</cp:lastModifiedBy>
  <cp:revision>1</cp:revision>
  <dcterms:created xsi:type="dcterms:W3CDTF">2013-06-05T19:47:03Z</dcterms:created>
  <dcterms:modified xsi:type="dcterms:W3CDTF">2013-06-05T19:48:19Z</dcterms:modified>
</cp:coreProperties>
</file>