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2018-04-20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Nasza </a:t>
            </a:r>
            <a:r>
              <a:rPr lang="pl-PL" dirty="0" err="1" smtClean="0"/>
              <a:t>roszkowska</a:t>
            </a:r>
            <a:r>
              <a:rPr lang="pl-PL" dirty="0" smtClean="0"/>
              <a:t> książeczka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481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pl-PL" dirty="0"/>
              <a:t>Za górami, za lasami,</a:t>
            </a:r>
          </a:p>
          <a:p>
            <a:pPr indent="0">
              <a:buNone/>
            </a:pPr>
            <a:r>
              <a:rPr lang="pl-PL" dirty="0"/>
              <a:t>a dokładniej za polami,</a:t>
            </a:r>
          </a:p>
          <a:p>
            <a:pPr indent="0">
              <a:buNone/>
            </a:pPr>
            <a:r>
              <a:rPr lang="pl-PL" dirty="0"/>
              <a:t>pięknie i spokojnie życie płynie,</a:t>
            </a:r>
            <a:br>
              <a:rPr lang="pl-PL" dirty="0"/>
            </a:br>
            <a:r>
              <a:rPr lang="pl-PL" dirty="0"/>
              <a:t>z tego nasza polska wieś słynie.</a:t>
            </a:r>
          </a:p>
          <a:p>
            <a:pPr indent="0">
              <a:buNone/>
            </a:pPr>
            <a:r>
              <a:rPr lang="pl-PL" dirty="0"/>
              <a:t>Spytacie się może, co to za miejsce boże?</a:t>
            </a:r>
          </a:p>
          <a:p>
            <a:pPr indent="0">
              <a:buNone/>
            </a:pPr>
            <a:r>
              <a:rPr lang="pl-PL" dirty="0"/>
              <a:t>Odpowiedź dostaniecie, </a:t>
            </a:r>
            <a:br>
              <a:rPr lang="pl-PL" dirty="0"/>
            </a:br>
            <a:r>
              <a:rPr lang="pl-PL" dirty="0"/>
              <a:t>gdy w Roszkach się znajdziecie!</a:t>
            </a:r>
          </a:p>
          <a:p>
            <a:pPr indent="0">
              <a:buNone/>
            </a:pPr>
            <a:r>
              <a:rPr lang="pl-PL" i="1" dirty="0" smtClean="0"/>
              <a:t>		</a:t>
            </a:r>
            <a:r>
              <a:rPr lang="pl-PL" sz="1400" i="1" dirty="0" smtClean="0"/>
              <a:t>(</a:t>
            </a:r>
            <a:r>
              <a:rPr lang="pl-PL" sz="1400" i="1" dirty="0"/>
              <a:t>Natalia Poczta)</a:t>
            </a:r>
            <a:endParaRPr lang="pl-PL" sz="1400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92846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ROSZKI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122" name="Picture 2" descr="C:\Users\user\Desktop\książeczka roszkowska\56565656757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2"/>
            <a:ext cx="3124200" cy="1825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45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pl-PL" dirty="0"/>
              <a:t>Tam, gdzie pachną łąki sianem.</a:t>
            </a:r>
          </a:p>
          <a:p>
            <a:pPr indent="0">
              <a:buNone/>
            </a:pPr>
            <a:r>
              <a:rPr lang="pl-PL" dirty="0"/>
              <a:t>Tam, gdzie las zielony szumi.</a:t>
            </a:r>
          </a:p>
          <a:p>
            <a:pPr indent="0">
              <a:buNone/>
            </a:pPr>
            <a:r>
              <a:rPr lang="pl-PL" dirty="0"/>
              <a:t>Tam, gdzie złoto zbóż się mieni.</a:t>
            </a:r>
          </a:p>
          <a:p>
            <a:pPr indent="0">
              <a:buNone/>
            </a:pPr>
            <a:r>
              <a:rPr lang="pl-PL" dirty="0"/>
              <a:t>Tam, gdzie śpiew ptaków budzi.</a:t>
            </a:r>
          </a:p>
          <a:p>
            <a:pPr indent="0">
              <a:buNone/>
            </a:pPr>
            <a:r>
              <a:rPr lang="pl-PL" dirty="0"/>
              <a:t>Tam, gdzie ludzie są życzliwi.</a:t>
            </a:r>
          </a:p>
          <a:p>
            <a:pPr indent="0">
              <a:buNone/>
            </a:pPr>
            <a:r>
              <a:rPr lang="pl-PL" dirty="0"/>
              <a:t>To Roszki nasze ukochane.</a:t>
            </a:r>
          </a:p>
          <a:p>
            <a:pPr indent="0">
              <a:buNone/>
            </a:pPr>
            <a:r>
              <a:rPr lang="pl-PL" i="1" dirty="0" smtClean="0"/>
              <a:t>	             </a:t>
            </a:r>
            <a:r>
              <a:rPr lang="pl-PL" sz="1100" i="1" dirty="0" smtClean="0"/>
              <a:t>(</a:t>
            </a:r>
            <a:r>
              <a:rPr lang="pl-PL" sz="1100" i="1" dirty="0"/>
              <a:t>Agnieszka </a:t>
            </a:r>
            <a:r>
              <a:rPr lang="pl-PL" sz="1100" i="1" dirty="0" smtClean="0"/>
              <a:t>Piotrowska</a:t>
            </a:r>
            <a:r>
              <a:rPr lang="pl-PL" sz="1100" i="1" dirty="0"/>
              <a:t>)</a:t>
            </a:r>
            <a:endParaRPr lang="pl-PL" sz="1100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92846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ROSZKI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146" name="Picture 2" descr="C:\Users\user\Desktop\książeczka roszkowska\75566t67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124200" cy="1825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88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pl-PL" dirty="0"/>
              <a:t>Wioska nasza może mała, </a:t>
            </a:r>
            <a:br>
              <a:rPr lang="pl-PL" dirty="0"/>
            </a:br>
            <a:r>
              <a:rPr lang="pl-PL" dirty="0"/>
              <a:t>ale jedyna i kochana.</a:t>
            </a:r>
          </a:p>
          <a:p>
            <a:pPr indent="0">
              <a:buNone/>
            </a:pPr>
            <a:r>
              <a:rPr lang="pl-PL" dirty="0"/>
              <a:t>Każdy sobie myśleć może, </a:t>
            </a:r>
            <a:br>
              <a:rPr lang="pl-PL" dirty="0"/>
            </a:br>
            <a:r>
              <a:rPr lang="pl-PL" dirty="0"/>
              <a:t>że już lepsze jest polskie morze.</a:t>
            </a:r>
          </a:p>
          <a:p>
            <a:pPr indent="0">
              <a:buNone/>
            </a:pPr>
            <a:r>
              <a:rPr lang="pl-PL" dirty="0"/>
              <a:t>Ale dla nas nasza wioska </a:t>
            </a:r>
            <a:br>
              <a:rPr lang="pl-PL" dirty="0"/>
            </a:br>
            <a:r>
              <a:rPr lang="pl-PL" dirty="0"/>
              <a:t>najfajniejsza i wspaniała.</a:t>
            </a:r>
          </a:p>
          <a:p>
            <a:pPr indent="0">
              <a:buNone/>
            </a:pPr>
            <a:r>
              <a:rPr lang="pl-PL" dirty="0"/>
              <a:t>W Roszkach szkoła i przedszkole, </a:t>
            </a:r>
            <a:br>
              <a:rPr lang="pl-PL" dirty="0"/>
            </a:br>
            <a:r>
              <a:rPr lang="pl-PL" dirty="0"/>
              <a:t>każdy do niej chodzić może.</a:t>
            </a:r>
          </a:p>
          <a:p>
            <a:pPr indent="0">
              <a:buNone/>
            </a:pPr>
            <a:r>
              <a:rPr lang="pl-PL" dirty="0"/>
              <a:t>Bardzo szkołę tę lubimy </a:t>
            </a:r>
            <a:br>
              <a:rPr lang="pl-PL" dirty="0"/>
            </a:br>
            <a:r>
              <a:rPr lang="pl-PL" dirty="0"/>
              <a:t>i się dobrze w niej uczymy.</a:t>
            </a:r>
          </a:p>
          <a:p>
            <a:pPr indent="0">
              <a:buNone/>
            </a:pPr>
            <a:r>
              <a:rPr lang="pl-PL" i="1" dirty="0" smtClean="0"/>
              <a:t>	                 (</a:t>
            </a:r>
            <a:r>
              <a:rPr lang="pl-PL" i="1" dirty="0"/>
              <a:t>Michał Marciniak)</a:t>
            </a:r>
            <a:endParaRPr lang="pl-PL" dirty="0"/>
          </a:p>
          <a:p>
            <a:pPr indent="0">
              <a:buNone/>
            </a:pPr>
            <a:endParaRPr lang="pl-PL" dirty="0"/>
          </a:p>
        </p:txBody>
      </p:sp>
      <p:pic>
        <p:nvPicPr>
          <p:cNvPr id="7171" name="Picture 3" descr="C:\Users\user\Desktop\książeczka roszkowska\SAM_18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61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366864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pl-PL" sz="4400" dirty="0" smtClean="0"/>
              <a:t>Roszki </a:t>
            </a:r>
            <a:r>
              <a:rPr lang="pl-PL" sz="4400" dirty="0"/>
              <a:t>nasze małe,</a:t>
            </a:r>
          </a:p>
          <a:p>
            <a:pPr indent="0">
              <a:buNone/>
            </a:pPr>
            <a:r>
              <a:rPr lang="pl-PL" sz="4400" dirty="0"/>
              <a:t>Są radosne i wspaniałe.</a:t>
            </a:r>
          </a:p>
          <a:p>
            <a:pPr indent="0">
              <a:buNone/>
            </a:pPr>
            <a:r>
              <a:rPr lang="pl-PL" sz="4400" dirty="0"/>
              <a:t>Każdy rano myśli o nich, </a:t>
            </a:r>
            <a:br>
              <a:rPr lang="pl-PL" sz="4400" dirty="0"/>
            </a:br>
            <a:r>
              <a:rPr lang="pl-PL" sz="4400" dirty="0"/>
              <a:t>gdy znów musi iść do szkoły.</a:t>
            </a:r>
          </a:p>
          <a:p>
            <a:pPr indent="0">
              <a:buNone/>
            </a:pPr>
            <a:r>
              <a:rPr lang="pl-PL" sz="4400" dirty="0"/>
              <a:t>Dużo ludzi tutaj mieszka, </a:t>
            </a:r>
            <a:br>
              <a:rPr lang="pl-PL" sz="4400" dirty="0"/>
            </a:br>
            <a:r>
              <a:rPr lang="pl-PL" sz="4400" dirty="0"/>
              <a:t>bo ta wieś jest najlepsza.</a:t>
            </a:r>
          </a:p>
          <a:p>
            <a:pPr indent="0">
              <a:buNone/>
            </a:pPr>
            <a:r>
              <a:rPr lang="pl-PL" sz="4400" dirty="0"/>
              <a:t>Piękne krajobrazy tutaj mamy</a:t>
            </a:r>
          </a:p>
          <a:p>
            <a:pPr indent="0">
              <a:buNone/>
            </a:pPr>
            <a:r>
              <a:rPr lang="pl-PL" sz="4400" dirty="0"/>
              <a:t>lasy, łąki i polany.</a:t>
            </a:r>
          </a:p>
          <a:p>
            <a:pPr indent="0">
              <a:buNone/>
            </a:pPr>
            <a:r>
              <a:rPr lang="pl-PL" sz="4400" dirty="0"/>
              <a:t>Zimą kulig wyprawiamy i lepimy też bałwany.</a:t>
            </a:r>
          </a:p>
          <a:p>
            <a:pPr indent="0">
              <a:buNone/>
            </a:pPr>
            <a:r>
              <a:rPr lang="pl-PL" sz="4400" dirty="0"/>
              <a:t>Latem sobie pobiegamy i rośliny do zielnika pozbieramy.</a:t>
            </a:r>
          </a:p>
          <a:p>
            <a:pPr indent="0">
              <a:buNone/>
            </a:pPr>
            <a:r>
              <a:rPr lang="pl-PL" sz="4400" dirty="0"/>
              <a:t>W naszej szkole zdobywamy wiedzę ogólną i porady.</a:t>
            </a:r>
          </a:p>
          <a:p>
            <a:pPr indent="0">
              <a:buNone/>
            </a:pPr>
            <a:endParaRPr lang="pl-PL" i="1" dirty="0" smtClean="0"/>
          </a:p>
          <a:p>
            <a:pPr indent="0">
              <a:buNone/>
            </a:pPr>
            <a:r>
              <a:rPr lang="pl-PL" sz="4400" i="1" dirty="0" smtClean="0"/>
              <a:t>		(</a:t>
            </a:r>
            <a:r>
              <a:rPr lang="pl-PL" sz="4400" i="1" dirty="0"/>
              <a:t>Ania Jackowska)</a:t>
            </a:r>
            <a:endParaRPr lang="pl-PL" sz="4400" dirty="0"/>
          </a:p>
          <a:p>
            <a:pPr indent="0">
              <a:buNone/>
            </a:pPr>
            <a:endParaRPr lang="pl-PL" dirty="0"/>
          </a:p>
        </p:txBody>
      </p:sp>
      <p:pic>
        <p:nvPicPr>
          <p:cNvPr id="8194" name="Picture 2" descr="C:\Users\user\Desktop\książeczka roszkowska\SAM_18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4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pl-PL" sz="4800" dirty="0"/>
              <a:t>Nasza wioska ukochana</a:t>
            </a:r>
          </a:p>
          <a:p>
            <a:pPr indent="0">
              <a:buNone/>
            </a:pPr>
            <a:r>
              <a:rPr lang="pl-PL" sz="4800" dirty="0"/>
              <a:t>Pracowita już od rana.</a:t>
            </a:r>
          </a:p>
          <a:p>
            <a:pPr indent="0">
              <a:buNone/>
            </a:pPr>
            <a:r>
              <a:rPr lang="pl-PL" sz="4800" dirty="0"/>
              <a:t>Wszyscy dobrze się w niej czują </a:t>
            </a:r>
            <a:br>
              <a:rPr lang="pl-PL" sz="4800" dirty="0"/>
            </a:br>
            <a:r>
              <a:rPr lang="pl-PL" sz="4800" dirty="0"/>
              <a:t>dobrą pracę wykonują</a:t>
            </a:r>
          </a:p>
          <a:p>
            <a:pPr indent="0">
              <a:buNone/>
            </a:pPr>
            <a:r>
              <a:rPr lang="pl-PL" sz="4800" dirty="0"/>
              <a:t>Szkoła piękna i wspaniała woła </a:t>
            </a:r>
          </a:p>
          <a:p>
            <a:pPr indent="0">
              <a:buNone/>
            </a:pPr>
            <a:r>
              <a:rPr lang="pl-PL" sz="4800" dirty="0"/>
              <a:t>dzieci już od rana.</a:t>
            </a:r>
          </a:p>
          <a:p>
            <a:pPr indent="0">
              <a:buNone/>
            </a:pPr>
            <a:r>
              <a:rPr lang="pl-PL" sz="4800" dirty="0"/>
              <a:t> Dzieci chętnie przybywają </a:t>
            </a:r>
            <a:br>
              <a:rPr lang="pl-PL" sz="4800" dirty="0"/>
            </a:br>
            <a:r>
              <a:rPr lang="pl-PL" sz="4800" dirty="0"/>
              <a:t>nową wiedzę zdobywają</a:t>
            </a:r>
            <a:r>
              <a:rPr lang="pl-PL" sz="4800" dirty="0" smtClean="0"/>
              <a:t>.</a:t>
            </a:r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 smtClean="0"/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r>
              <a:rPr lang="pl-PL" sz="4400" i="1" dirty="0" smtClean="0"/>
              <a:t>	                             ( </a:t>
            </a:r>
            <a:r>
              <a:rPr lang="pl-PL" sz="4400" i="1" dirty="0"/>
              <a:t>Kacper Wiatrak)</a:t>
            </a:r>
            <a:endParaRPr lang="pl-PL" sz="4400" dirty="0"/>
          </a:p>
          <a:p>
            <a:pPr indent="0">
              <a:buNone/>
            </a:pPr>
            <a:r>
              <a:rPr lang="pl-PL" sz="4400" i="1" dirty="0"/>
              <a:t> </a:t>
            </a:r>
            <a:endParaRPr lang="pl-PL" sz="4400" dirty="0"/>
          </a:p>
          <a:p>
            <a:pPr indent="0">
              <a:buNone/>
            </a:pPr>
            <a:r>
              <a:rPr lang="pl-PL" i="1" dirty="0"/>
              <a:t> </a:t>
            </a:r>
            <a:endParaRPr lang="pl-PL" dirty="0"/>
          </a:p>
          <a:p>
            <a:pPr indent="0">
              <a:buNone/>
            </a:pPr>
            <a:endParaRPr lang="pl-PL" dirty="0"/>
          </a:p>
        </p:txBody>
      </p:sp>
      <p:pic>
        <p:nvPicPr>
          <p:cNvPr id="9218" name="Picture 2" descr="C:\Users\user\Desktop\książeczka roszkowska\SAM_17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93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pl-PL" dirty="0"/>
              <a:t>Szkoła Roszki? Czemu nie!!!</a:t>
            </a:r>
          </a:p>
          <a:p>
            <a:pPr indent="0">
              <a:buNone/>
            </a:pPr>
            <a:r>
              <a:rPr lang="pl-PL" dirty="0"/>
              <a:t>Tutaj każdy chodzić chce!</a:t>
            </a:r>
          </a:p>
          <a:p>
            <a:pPr indent="0">
              <a:buNone/>
            </a:pPr>
            <a:r>
              <a:rPr lang="pl-PL" dirty="0" smtClean="0"/>
              <a:t>	Jest </a:t>
            </a:r>
            <a:r>
              <a:rPr lang="pl-PL" dirty="0"/>
              <a:t>wesoło i zabawnie,</a:t>
            </a:r>
          </a:p>
          <a:p>
            <a:pPr indent="0">
              <a:buNone/>
            </a:pPr>
            <a:r>
              <a:rPr lang="pl-PL" dirty="0" smtClean="0"/>
              <a:t>	czasem </a:t>
            </a:r>
            <a:r>
              <a:rPr lang="pl-PL" dirty="0"/>
              <a:t>pisarz do nas wpadnie.</a:t>
            </a:r>
          </a:p>
          <a:p>
            <a:pPr indent="0">
              <a:buNone/>
            </a:pPr>
            <a:r>
              <a:rPr lang="pl-PL" dirty="0"/>
              <a:t>I Okrasa też tu gościł,</a:t>
            </a:r>
          </a:p>
          <a:p>
            <a:pPr indent="0">
              <a:buNone/>
            </a:pPr>
            <a:r>
              <a:rPr lang="pl-PL" dirty="0"/>
              <a:t>gdy byliśmy troszkę młodsi.</a:t>
            </a:r>
          </a:p>
          <a:p>
            <a:pPr indent="0">
              <a:buNone/>
            </a:pPr>
            <a:r>
              <a:rPr lang="pl-PL" dirty="0" smtClean="0"/>
              <a:t>	Klasy </a:t>
            </a:r>
            <a:r>
              <a:rPr lang="pl-PL" dirty="0"/>
              <a:t>aktywne tablice mają,</a:t>
            </a:r>
          </a:p>
          <a:p>
            <a:pPr indent="0">
              <a:buNone/>
            </a:pPr>
            <a:r>
              <a:rPr lang="pl-PL" dirty="0" smtClean="0"/>
              <a:t>	do </a:t>
            </a:r>
            <a:r>
              <a:rPr lang="pl-PL" dirty="0"/>
              <a:t>zabawy zachęcają!</a:t>
            </a:r>
          </a:p>
          <a:p>
            <a:pPr indent="0">
              <a:buNone/>
            </a:pPr>
            <a:r>
              <a:rPr lang="pl-PL" dirty="0"/>
              <a:t>Boisko również piękne jest,</a:t>
            </a:r>
          </a:p>
          <a:p>
            <a:pPr indent="0">
              <a:buNone/>
            </a:pPr>
            <a:r>
              <a:rPr lang="pl-PL" dirty="0"/>
              <a:t>i plac zabaw dla dzieci też.</a:t>
            </a:r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BO MY KOCHAMY ROSZKI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pl-PL" sz="2100" dirty="0" smtClean="0"/>
              <a:t>Matma</a:t>
            </a:r>
            <a:r>
              <a:rPr lang="pl-PL" sz="2100" dirty="0"/>
              <a:t>, polski, chyba nie!</a:t>
            </a:r>
          </a:p>
          <a:p>
            <a:pPr indent="0">
              <a:buNone/>
            </a:pPr>
            <a:r>
              <a:rPr lang="pl-PL" sz="2100" dirty="0"/>
              <a:t>My na w-</a:t>
            </a:r>
            <a:r>
              <a:rPr lang="pl-PL" sz="2100" dirty="0" err="1"/>
              <a:t>f’ie</a:t>
            </a:r>
            <a:r>
              <a:rPr lang="pl-PL" sz="2100" dirty="0"/>
              <a:t> budzimy się!</a:t>
            </a:r>
          </a:p>
          <a:p>
            <a:pPr indent="0">
              <a:buNone/>
            </a:pPr>
            <a:r>
              <a:rPr lang="pl-PL" sz="2100" dirty="0" smtClean="0"/>
              <a:t>	I </a:t>
            </a:r>
            <a:r>
              <a:rPr lang="pl-PL" sz="2100" dirty="0"/>
              <a:t>do lasu chętnie podążamy,</a:t>
            </a:r>
          </a:p>
          <a:p>
            <a:pPr indent="0">
              <a:buNone/>
            </a:pPr>
            <a:r>
              <a:rPr lang="pl-PL" sz="2100" dirty="0" smtClean="0"/>
              <a:t>	kiedy </a:t>
            </a:r>
            <a:r>
              <a:rPr lang="pl-PL" sz="2100" dirty="0"/>
              <a:t>„Dzień Ziemniaka” mamy.</a:t>
            </a:r>
          </a:p>
          <a:p>
            <a:pPr indent="0">
              <a:buNone/>
            </a:pPr>
            <a:r>
              <a:rPr lang="pl-PL" sz="2100" dirty="0"/>
              <a:t>Kurki, kozaki, borowiki</a:t>
            </a:r>
          </a:p>
          <a:p>
            <a:pPr indent="0">
              <a:buNone/>
            </a:pPr>
            <a:r>
              <a:rPr lang="pl-PL" sz="2100" dirty="0"/>
              <a:t>zbierają wszystkie szkolne smyki.</a:t>
            </a:r>
          </a:p>
          <a:p>
            <a:pPr indent="0">
              <a:buNone/>
            </a:pPr>
            <a:r>
              <a:rPr lang="pl-PL" sz="2100" dirty="0" smtClean="0"/>
              <a:t>	W </a:t>
            </a:r>
            <a:r>
              <a:rPr lang="pl-PL" sz="2100" dirty="0"/>
              <a:t>lasach też zwierzynę mamy</a:t>
            </a:r>
          </a:p>
          <a:p>
            <a:pPr indent="0">
              <a:buNone/>
            </a:pPr>
            <a:r>
              <a:rPr lang="pl-PL" sz="2100" dirty="0" smtClean="0"/>
              <a:t>	i </a:t>
            </a:r>
            <a:r>
              <a:rPr lang="pl-PL" sz="2100" dirty="0"/>
              <a:t>zimą chętnie ją dokarmiamy.</a:t>
            </a:r>
          </a:p>
          <a:p>
            <a:pPr indent="0">
              <a:buNone/>
            </a:pPr>
            <a:r>
              <a:rPr lang="pl-PL" sz="2100" dirty="0"/>
              <a:t>A gdy śnieżek w zimę prószy,</a:t>
            </a:r>
          </a:p>
          <a:p>
            <a:pPr indent="0">
              <a:buNone/>
            </a:pPr>
            <a:r>
              <a:rPr lang="pl-PL" sz="2100" dirty="0"/>
              <a:t>wtedy kulig ostro ruszy!</a:t>
            </a:r>
          </a:p>
          <a:p>
            <a:pPr indent="0">
              <a:buNone/>
            </a:pPr>
            <a:r>
              <a:rPr lang="pl-PL" i="1" dirty="0" smtClean="0"/>
              <a:t>		</a:t>
            </a:r>
            <a:r>
              <a:rPr lang="pl-PL" sz="2000" i="1" dirty="0" smtClean="0"/>
              <a:t>(</a:t>
            </a:r>
            <a:r>
              <a:rPr lang="pl-PL" sz="2000" i="1" dirty="0"/>
              <a:t>Klaudia </a:t>
            </a:r>
            <a:r>
              <a:rPr lang="pl-PL" sz="2000" i="1" dirty="0" err="1"/>
              <a:t>Malmur</a:t>
            </a:r>
            <a:r>
              <a:rPr lang="pl-PL" sz="2000" i="1" dirty="0"/>
              <a:t>)</a:t>
            </a:r>
            <a:endParaRPr lang="pl-PL" sz="2000" dirty="0"/>
          </a:p>
          <a:p>
            <a:pPr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0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pl-PL" dirty="0"/>
              <a:t>Nasze Roszki są wspaniałe,</a:t>
            </a:r>
          </a:p>
          <a:p>
            <a:pPr indent="0">
              <a:buNone/>
            </a:pPr>
            <a:r>
              <a:rPr lang="pl-PL" dirty="0"/>
              <a:t>ciche, ładne, chociaż małe.</a:t>
            </a:r>
          </a:p>
          <a:p>
            <a:pPr indent="0">
              <a:buNone/>
            </a:pPr>
            <a:r>
              <a:rPr lang="pl-PL" dirty="0" smtClean="0"/>
              <a:t>	Otoczone </a:t>
            </a:r>
            <a:r>
              <a:rPr lang="pl-PL" dirty="0"/>
              <a:t>są wielkimi lasami,</a:t>
            </a:r>
          </a:p>
          <a:p>
            <a:pPr indent="0">
              <a:buNone/>
            </a:pPr>
            <a:r>
              <a:rPr lang="pl-PL" dirty="0" smtClean="0"/>
              <a:t>	w </a:t>
            </a:r>
            <a:r>
              <a:rPr lang="pl-PL" dirty="0"/>
              <a:t>których dziki biegają czasami.</a:t>
            </a:r>
          </a:p>
          <a:p>
            <a:pPr indent="0">
              <a:buNone/>
            </a:pPr>
            <a:r>
              <a:rPr lang="pl-PL" dirty="0"/>
              <a:t>Grzybki smaczne są w koszyku,</a:t>
            </a:r>
          </a:p>
          <a:p>
            <a:pPr indent="0">
              <a:buNone/>
            </a:pPr>
            <a:r>
              <a:rPr lang="pl-PL" dirty="0"/>
              <a:t>a zebrane w małym zagajniku.</a:t>
            </a:r>
          </a:p>
          <a:p>
            <a:pPr indent="0">
              <a:buNone/>
            </a:pPr>
            <a:r>
              <a:rPr lang="pl-PL" dirty="0" smtClean="0"/>
              <a:t>	Myśliwi </a:t>
            </a:r>
            <a:r>
              <a:rPr lang="pl-PL" dirty="0"/>
              <a:t>wśród zieleni,</a:t>
            </a:r>
          </a:p>
          <a:p>
            <a:pPr indent="0">
              <a:buNone/>
            </a:pPr>
            <a:r>
              <a:rPr lang="pl-PL" dirty="0" smtClean="0"/>
              <a:t>	strzelają </a:t>
            </a:r>
            <a:r>
              <a:rPr lang="pl-PL" dirty="0"/>
              <a:t>do jeleni.</a:t>
            </a:r>
          </a:p>
          <a:p>
            <a:pPr indent="0">
              <a:buNone/>
            </a:pPr>
            <a:r>
              <a:rPr lang="pl-PL" dirty="0"/>
              <a:t>Szkoła piękna jest w tej wiosce,</a:t>
            </a:r>
          </a:p>
          <a:p>
            <a:pPr indent="0">
              <a:buNone/>
            </a:pPr>
            <a:r>
              <a:rPr lang="pl-PL" dirty="0"/>
              <a:t>dzięki Pani Dyrektor trosce.</a:t>
            </a:r>
          </a:p>
          <a:p>
            <a:pPr indent="0">
              <a:buNone/>
            </a:pPr>
            <a:r>
              <a:rPr lang="pl-PL" dirty="0" smtClean="0"/>
              <a:t>	Nauczyciele </a:t>
            </a:r>
            <a:r>
              <a:rPr lang="pl-PL" dirty="0"/>
              <a:t>wiedzę mają,</a:t>
            </a:r>
          </a:p>
          <a:p>
            <a:pPr indent="0">
              <a:buNone/>
            </a:pPr>
            <a:r>
              <a:rPr lang="pl-PL" dirty="0" smtClean="0"/>
              <a:t>	i </a:t>
            </a:r>
            <a:r>
              <a:rPr lang="pl-PL" dirty="0"/>
              <a:t>ciekawe lekcje wykładają.</a:t>
            </a:r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NASZE ROSZKI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438872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pl-PL" sz="4400" dirty="0"/>
              <a:t>Plac zabaw i boisko,</a:t>
            </a:r>
          </a:p>
          <a:p>
            <a:pPr indent="0">
              <a:buNone/>
            </a:pPr>
            <a:r>
              <a:rPr lang="pl-PL" sz="4400" dirty="0"/>
              <a:t>to dla dzieci duże zjawisko.</a:t>
            </a:r>
          </a:p>
          <a:p>
            <a:pPr indent="0">
              <a:buNone/>
            </a:pPr>
            <a:r>
              <a:rPr lang="pl-PL" sz="4400" dirty="0" smtClean="0"/>
              <a:t>	Koło </a:t>
            </a:r>
            <a:r>
              <a:rPr lang="pl-PL" sz="4400" dirty="0"/>
              <a:t>gospodyń rządzi tu,</a:t>
            </a:r>
          </a:p>
          <a:p>
            <a:pPr indent="0">
              <a:buNone/>
            </a:pPr>
            <a:r>
              <a:rPr lang="pl-PL" sz="4400" dirty="0" smtClean="0"/>
              <a:t>	od </a:t>
            </a:r>
            <a:r>
              <a:rPr lang="pl-PL" sz="4400" dirty="0"/>
              <a:t>mojego dziadka chrztu.</a:t>
            </a:r>
          </a:p>
          <a:p>
            <a:pPr indent="0">
              <a:buNone/>
            </a:pPr>
            <a:r>
              <a:rPr lang="pl-PL" sz="4400" dirty="0"/>
              <a:t>Nasi strażacy dzielnie gaszą pożary</a:t>
            </a:r>
          </a:p>
          <a:p>
            <a:pPr indent="0">
              <a:buNone/>
            </a:pPr>
            <a:r>
              <a:rPr lang="pl-PL" sz="4400" dirty="0"/>
              <a:t>i nie znajdziesz żadnej ofiary.</a:t>
            </a:r>
          </a:p>
          <a:p>
            <a:pPr indent="0">
              <a:buNone/>
            </a:pPr>
            <a:r>
              <a:rPr lang="pl-PL" sz="4400" dirty="0" smtClean="0"/>
              <a:t>	W </a:t>
            </a:r>
            <a:r>
              <a:rPr lang="pl-PL" sz="4400" dirty="0"/>
              <a:t>czasie letnim żniwujemy,</a:t>
            </a:r>
          </a:p>
          <a:p>
            <a:pPr indent="0">
              <a:buNone/>
            </a:pPr>
            <a:r>
              <a:rPr lang="pl-PL" sz="4400" dirty="0" smtClean="0"/>
              <a:t>	a </a:t>
            </a:r>
            <a:r>
              <a:rPr lang="pl-PL" sz="4400" dirty="0"/>
              <a:t>później imprezujemy.</a:t>
            </a:r>
          </a:p>
          <a:p>
            <a:pPr indent="0">
              <a:buNone/>
            </a:pPr>
            <a:r>
              <a:rPr lang="pl-PL" sz="4400" dirty="0"/>
              <a:t>Rolnicy o swoje pola dbają,</a:t>
            </a:r>
          </a:p>
          <a:p>
            <a:pPr indent="0">
              <a:buNone/>
            </a:pPr>
            <a:r>
              <a:rPr lang="pl-PL" sz="4400" dirty="0"/>
              <a:t>i do domu zadowoleni wracają.</a:t>
            </a:r>
          </a:p>
          <a:p>
            <a:pPr indent="0">
              <a:buNone/>
            </a:pPr>
            <a:r>
              <a:rPr lang="pl-PL" sz="4400" dirty="0" smtClean="0"/>
              <a:t>	Nasze </a:t>
            </a:r>
            <a:r>
              <a:rPr lang="pl-PL" sz="4400" dirty="0"/>
              <a:t>Roszki wspaniałe są,</a:t>
            </a:r>
          </a:p>
          <a:p>
            <a:pPr indent="0">
              <a:buNone/>
            </a:pPr>
            <a:r>
              <a:rPr lang="pl-PL" sz="4400" dirty="0" smtClean="0"/>
              <a:t>	wszystko </a:t>
            </a:r>
            <a:r>
              <a:rPr lang="pl-PL" sz="4400" dirty="0"/>
              <a:t>przetrwają i wytrzymają.</a:t>
            </a:r>
          </a:p>
          <a:p>
            <a:pPr indent="0">
              <a:buNone/>
            </a:pPr>
            <a:r>
              <a:rPr lang="pl-PL" sz="4200" i="1" dirty="0" smtClean="0"/>
              <a:t>		( </a:t>
            </a:r>
            <a:r>
              <a:rPr lang="pl-PL" sz="4200" i="1" dirty="0"/>
              <a:t>Julita Banaszak)</a:t>
            </a:r>
            <a:endParaRPr lang="pl-PL" sz="4200" dirty="0"/>
          </a:p>
          <a:p>
            <a:pPr indent="0">
              <a:buNone/>
            </a:pPr>
            <a:r>
              <a:rPr lang="pl-PL" dirty="0"/>
              <a:t> </a:t>
            </a:r>
          </a:p>
          <a:p>
            <a:pPr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62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3124200" cy="312420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pl-PL" dirty="0"/>
              <a:t> </a:t>
            </a:r>
            <a:r>
              <a:rPr lang="pl-PL" dirty="0" smtClean="0"/>
              <a:t>W </a:t>
            </a:r>
            <a:r>
              <a:rPr lang="pl-PL" dirty="0"/>
              <a:t>Roszkach - piąta na zegarze, </a:t>
            </a:r>
          </a:p>
          <a:p>
            <a:pPr indent="0">
              <a:buNone/>
            </a:pPr>
            <a:r>
              <a:rPr lang="pl-PL" dirty="0"/>
              <a:t>proszę - Wstańcie gospodarze.</a:t>
            </a:r>
          </a:p>
          <a:p>
            <a:pPr indent="0">
              <a:buNone/>
            </a:pPr>
            <a:r>
              <a:rPr lang="pl-PL" dirty="0"/>
              <a:t>Krowy </a:t>
            </a:r>
            <a:r>
              <a:rPr lang="pl-PL" dirty="0" smtClean="0"/>
              <a:t>i pies </a:t>
            </a:r>
            <a:r>
              <a:rPr lang="pl-PL" dirty="0"/>
              <a:t>ujada, </a:t>
            </a:r>
          </a:p>
          <a:p>
            <a:pPr indent="0">
              <a:buNone/>
            </a:pPr>
            <a:r>
              <a:rPr lang="pl-PL" dirty="0"/>
              <a:t>bo już wstali u sąsiada.</a:t>
            </a:r>
          </a:p>
          <a:p>
            <a:pPr indent="0">
              <a:buNone/>
            </a:pPr>
            <a:r>
              <a:rPr lang="pl-PL" dirty="0"/>
              <a:t> </a:t>
            </a:r>
          </a:p>
          <a:p>
            <a:pPr indent="0">
              <a:buNone/>
            </a:pPr>
            <a:r>
              <a:rPr lang="pl-PL" dirty="0"/>
              <a:t>Kogut musztrę przeprowadził </a:t>
            </a:r>
          </a:p>
          <a:p>
            <a:pPr indent="0">
              <a:buNone/>
            </a:pPr>
            <a:r>
              <a:rPr lang="pl-PL" dirty="0"/>
              <a:t>sam na grzędzie się osadził.</a:t>
            </a:r>
          </a:p>
          <a:p>
            <a:pPr indent="0">
              <a:buNone/>
            </a:pPr>
            <a:r>
              <a:rPr lang="pl-PL" dirty="0"/>
              <a:t>Indor się już wkurzył z rana, </a:t>
            </a:r>
          </a:p>
          <a:p>
            <a:pPr indent="0">
              <a:buNone/>
            </a:pPr>
            <a:r>
              <a:rPr lang="pl-PL" dirty="0"/>
              <a:t>że mu depczą po kolanach </a:t>
            </a:r>
          </a:p>
          <a:p>
            <a:pPr indent="0">
              <a:buNone/>
            </a:pPr>
            <a:r>
              <a:rPr lang="pl-PL" dirty="0"/>
              <a:t>małe kaczki, te dziwaczki.</a:t>
            </a:r>
          </a:p>
          <a:p>
            <a:pPr indent="0">
              <a:buNone/>
            </a:pPr>
            <a:r>
              <a:rPr lang="pl-PL" dirty="0" err="1" smtClean="0"/>
              <a:t>zą</a:t>
            </a:r>
            <a:r>
              <a:rPr lang="pl-PL" dirty="0"/>
              <a:t>, świnie kwiczą, </a:t>
            </a:r>
          </a:p>
          <a:p>
            <a:pPr indent="0">
              <a:buNone/>
            </a:pPr>
            <a:r>
              <a:rPr lang="pl-PL" dirty="0"/>
              <a:t>kury gdaczą,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15045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WIEJSKIE </a:t>
            </a:r>
            <a:r>
              <a:rPr lang="pl-PL" b="1" dirty="0" smtClean="0"/>
              <a:t>ŻYCIE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W ROSZKACH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44008" y="2276872"/>
            <a:ext cx="3124200" cy="3124200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pl-PL" sz="4400" dirty="0"/>
              <a:t>Wtem owieczki z grubej beczki </a:t>
            </a:r>
          </a:p>
          <a:p>
            <a:pPr indent="0">
              <a:buNone/>
            </a:pPr>
            <a:r>
              <a:rPr lang="pl-PL" sz="4400" dirty="0"/>
              <a:t>beczą, że im jeść się chce.</a:t>
            </a:r>
          </a:p>
          <a:p>
            <a:pPr indent="0">
              <a:buNone/>
            </a:pPr>
            <a:r>
              <a:rPr lang="pl-PL" sz="4400" dirty="0"/>
              <a:t>Gęś koślawa sobie siada </a:t>
            </a:r>
          </a:p>
          <a:p>
            <a:pPr indent="0">
              <a:buNone/>
            </a:pPr>
            <a:r>
              <a:rPr lang="pl-PL" sz="4400" dirty="0"/>
              <a:t>nie zważając na sąsiada,</a:t>
            </a:r>
          </a:p>
          <a:p>
            <a:pPr indent="0">
              <a:buNone/>
            </a:pPr>
            <a:r>
              <a:rPr lang="pl-PL" sz="4400" dirty="0"/>
              <a:t>przy tym syczy bardzo groźnie, </a:t>
            </a:r>
          </a:p>
          <a:p>
            <a:pPr indent="0">
              <a:buNone/>
            </a:pPr>
            <a:r>
              <a:rPr lang="pl-PL" sz="4400" dirty="0"/>
              <a:t>że jej ciasno, niewygodnie.</a:t>
            </a:r>
          </a:p>
          <a:p>
            <a:pPr indent="0">
              <a:buNone/>
            </a:pPr>
            <a:r>
              <a:rPr lang="pl-PL" sz="4400" dirty="0"/>
              <a:t> </a:t>
            </a:r>
          </a:p>
          <a:p>
            <a:pPr indent="0">
              <a:buNone/>
            </a:pPr>
            <a:r>
              <a:rPr lang="pl-PL" sz="4400" dirty="0"/>
              <a:t>Małe źrebię pewne siebie </a:t>
            </a:r>
          </a:p>
          <a:p>
            <a:pPr indent="0">
              <a:buNone/>
            </a:pPr>
            <a:r>
              <a:rPr lang="pl-PL" sz="4400" dirty="0"/>
              <a:t>wyśmienity humor ma</a:t>
            </a:r>
            <a:r>
              <a:rPr lang="pl-PL" sz="4400" dirty="0" smtClean="0"/>
              <a:t>,</a:t>
            </a:r>
          </a:p>
          <a:p>
            <a:pPr indent="0">
              <a:buNone/>
            </a:pPr>
            <a:r>
              <a:rPr lang="pl-PL" sz="4400" dirty="0" smtClean="0"/>
              <a:t> niech </a:t>
            </a:r>
            <a:r>
              <a:rPr lang="pl-PL" sz="4400" dirty="0"/>
              <a:t>no tylko ktoś się zbliży </a:t>
            </a:r>
          </a:p>
          <a:p>
            <a:pPr indent="0">
              <a:buNone/>
            </a:pPr>
            <a:r>
              <a:rPr lang="pl-PL" sz="4400" dirty="0"/>
              <a:t>zaraz mu kopniaka da.</a:t>
            </a:r>
          </a:p>
          <a:p>
            <a:pPr indent="0">
              <a:buNone/>
            </a:pPr>
            <a:r>
              <a:rPr lang="pl-PL" sz="4400" dirty="0"/>
              <a:t>Nawet kotek mruczy skromnie, </a:t>
            </a:r>
          </a:p>
          <a:p>
            <a:pPr indent="0">
              <a:buNone/>
            </a:pPr>
            <a:r>
              <a:rPr lang="pl-PL" sz="4400" dirty="0"/>
              <a:t>czyżby zapomnieli o mnie! </a:t>
            </a:r>
          </a:p>
          <a:p>
            <a:pPr indent="0">
              <a:buNone/>
            </a:pPr>
            <a:r>
              <a:rPr lang="pl-PL" sz="4400" i="1" dirty="0" smtClean="0"/>
              <a:t>		(</a:t>
            </a:r>
            <a:r>
              <a:rPr lang="pl-PL" sz="4400" i="1" dirty="0"/>
              <a:t>Joanna Huta)</a:t>
            </a:r>
            <a:endParaRPr lang="pl-PL" sz="4400" dirty="0"/>
          </a:p>
          <a:p>
            <a:pPr indent="0">
              <a:buNone/>
            </a:pPr>
            <a:r>
              <a:rPr lang="pl-PL" dirty="0"/>
              <a:t> </a:t>
            </a:r>
          </a:p>
          <a:p>
            <a:pPr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042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403648" y="2276872"/>
            <a:ext cx="3124200" cy="36004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pl-PL" dirty="0"/>
              <a:t>Roszki wieś niemała,</a:t>
            </a:r>
          </a:p>
          <a:p>
            <a:pPr indent="0">
              <a:buNone/>
            </a:pPr>
            <a:r>
              <a:rPr lang="pl-PL" dirty="0"/>
              <a:t>A do tego zaradna i niebywała.</a:t>
            </a:r>
          </a:p>
          <a:p>
            <a:pPr indent="0">
              <a:buNone/>
            </a:pPr>
            <a:r>
              <a:rPr lang="pl-PL" dirty="0"/>
              <a:t>Czas tu wolniej płynie,</a:t>
            </a:r>
          </a:p>
          <a:p>
            <a:pPr indent="0">
              <a:buNone/>
            </a:pPr>
            <a:r>
              <a:rPr lang="pl-PL" dirty="0"/>
              <a:t>jak w czarodziejskiej krainie.</a:t>
            </a:r>
          </a:p>
          <a:p>
            <a:pPr indent="0">
              <a:buNone/>
            </a:pPr>
            <a:r>
              <a:rPr lang="pl-PL" dirty="0"/>
              <a:t>Mieszkańcy są szczęśliwi </a:t>
            </a:r>
          </a:p>
          <a:p>
            <a:pPr indent="0">
              <a:buNone/>
            </a:pPr>
            <a:r>
              <a:rPr lang="pl-PL" dirty="0"/>
              <a:t>i innym życzliwi.</a:t>
            </a:r>
          </a:p>
          <a:p>
            <a:pPr indent="0">
              <a:buNone/>
            </a:pPr>
            <a:r>
              <a:rPr lang="pl-PL" dirty="0"/>
              <a:t>Wokół pełno pól i </a:t>
            </a:r>
            <a:r>
              <a:rPr lang="pl-PL" dirty="0" smtClean="0"/>
              <a:t>łąk.</a:t>
            </a:r>
            <a:br>
              <a:rPr lang="pl-PL" dirty="0" smtClean="0"/>
            </a:br>
            <a:r>
              <a:rPr lang="pl-PL" dirty="0" smtClean="0"/>
              <a:t>Zielenią </a:t>
            </a:r>
            <a:r>
              <a:rPr lang="pl-PL" dirty="0"/>
              <a:t>się lasy, </a:t>
            </a:r>
          </a:p>
          <a:p>
            <a:pPr indent="0">
              <a:buNone/>
            </a:pPr>
            <a:r>
              <a:rPr lang="pl-PL" dirty="0"/>
              <a:t>a w nich pełno jagód i zwierzyny, </a:t>
            </a:r>
            <a:br>
              <a:rPr lang="pl-PL" dirty="0"/>
            </a:br>
            <a:r>
              <a:rPr lang="pl-PL" dirty="0"/>
              <a:t>więc z ochotą tam chodzimy</a:t>
            </a:r>
            <a:r>
              <a:rPr lang="pl-PL" dirty="0" smtClean="0"/>
              <a:t>.</a:t>
            </a:r>
          </a:p>
          <a:p>
            <a:pPr indent="0">
              <a:buNone/>
            </a:pPr>
            <a:r>
              <a:rPr lang="pl-PL" sz="1400" i="1" dirty="0" smtClean="0"/>
              <a:t>		(Patrycja </a:t>
            </a:r>
            <a:r>
              <a:rPr lang="pl-PL" sz="1400" i="1" dirty="0"/>
              <a:t>Brylewska)</a:t>
            </a:r>
            <a:endParaRPr lang="pl-PL" sz="1400" dirty="0"/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ROSZKI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 descr="C:\Users\user\Desktop\książeczka roszkowska\IMG_20180210_1505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38725" y="2438400"/>
            <a:ext cx="234315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1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pl-PL" dirty="0"/>
              <a:t>Słońce niesie drzewom cień,</a:t>
            </a:r>
          </a:p>
          <a:p>
            <a:pPr indent="0">
              <a:buNone/>
            </a:pPr>
            <a:r>
              <a:rPr lang="pl-PL" dirty="0"/>
              <a:t>tak w Roszkach budzi się dzień.</a:t>
            </a:r>
          </a:p>
          <a:p>
            <a:pPr indent="0">
              <a:buNone/>
            </a:pPr>
            <a:r>
              <a:rPr lang="pl-PL" dirty="0" smtClean="0"/>
              <a:t>Jelenia </a:t>
            </a:r>
            <a:r>
              <a:rPr lang="pl-PL" dirty="0"/>
              <a:t>głos, ptaków śpiew</a:t>
            </a:r>
          </a:p>
          <a:p>
            <a:pPr indent="0">
              <a:buNone/>
            </a:pPr>
            <a:r>
              <a:rPr lang="pl-PL" dirty="0" smtClean="0"/>
              <a:t>To </a:t>
            </a:r>
            <a:r>
              <a:rPr lang="pl-PL" dirty="0" err="1"/>
              <a:t>roszkowski</a:t>
            </a:r>
            <a:r>
              <a:rPr lang="pl-PL" dirty="0"/>
              <a:t> las i jego szum drzew.</a:t>
            </a:r>
          </a:p>
          <a:p>
            <a:pPr indent="0">
              <a:buNone/>
            </a:pPr>
            <a:r>
              <a:rPr lang="pl-PL" dirty="0" smtClean="0"/>
              <a:t>Dzieci </a:t>
            </a:r>
            <a:r>
              <a:rPr lang="pl-PL" dirty="0"/>
              <a:t>radośnie biegną do szkoły,</a:t>
            </a:r>
          </a:p>
          <a:p>
            <a:pPr indent="0">
              <a:buNone/>
            </a:pPr>
            <a:r>
              <a:rPr lang="pl-PL" dirty="0"/>
              <a:t>bo w Roszkach od rana każdy jest wesoły.</a:t>
            </a:r>
          </a:p>
          <a:p>
            <a:pPr indent="0">
              <a:buNone/>
            </a:pPr>
            <a:r>
              <a:rPr lang="pl-PL" dirty="0" smtClean="0"/>
              <a:t>Nastaje </a:t>
            </a:r>
            <a:r>
              <a:rPr lang="pl-PL" dirty="0"/>
              <a:t>cisza, każdy mieszkaniec do pracy wyrusza.</a:t>
            </a:r>
          </a:p>
          <a:p>
            <a:pPr indent="0">
              <a:buNone/>
            </a:pPr>
            <a:r>
              <a:rPr lang="pl-PL" dirty="0"/>
              <a:t>Pracowici to są ludzie i pracują w ogromnym trudzie.</a:t>
            </a:r>
          </a:p>
          <a:p>
            <a:pPr indent="0">
              <a:buNone/>
            </a:pPr>
            <a:r>
              <a:rPr lang="pl-PL" dirty="0" smtClean="0"/>
              <a:t>Przychodzi </a:t>
            </a:r>
            <a:r>
              <a:rPr lang="pl-PL" dirty="0"/>
              <a:t>noc, zebrać się czas.</a:t>
            </a:r>
          </a:p>
          <a:p>
            <a:pPr indent="0">
              <a:buNone/>
            </a:pPr>
            <a:r>
              <a:rPr lang="pl-PL" dirty="0"/>
              <a:t>Zapraszamy przyjeżdżajcie rychło w czas. </a:t>
            </a:r>
            <a:endParaRPr lang="pl-PL" dirty="0" smtClean="0"/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r>
              <a:rPr lang="pl-PL" dirty="0" smtClean="0"/>
              <a:t>		(</a:t>
            </a:r>
            <a:r>
              <a:rPr lang="pl-PL" i="1" dirty="0"/>
              <a:t>Karolina Gruszka)</a:t>
            </a:r>
            <a:endParaRPr lang="pl-PL" dirty="0"/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NASZE ROSZKI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050" name="Picture 2" descr="C:\Users\user\Desktop\książeczka roszkowska\SAM_18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29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403648" y="2420888"/>
            <a:ext cx="3124200" cy="3412232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pl-PL" sz="4800" dirty="0"/>
              <a:t>Roszki to moja ojczyzna mała,</a:t>
            </a:r>
          </a:p>
          <a:p>
            <a:pPr indent="0">
              <a:buNone/>
            </a:pPr>
            <a:r>
              <a:rPr lang="pl-PL" sz="4800" dirty="0"/>
              <a:t>to miejsce, gdzie będę zawsze wracała.</a:t>
            </a:r>
          </a:p>
          <a:p>
            <a:pPr indent="0">
              <a:buNone/>
            </a:pPr>
            <a:r>
              <a:rPr lang="pl-PL" sz="4800" dirty="0"/>
              <a:t> </a:t>
            </a:r>
            <a:r>
              <a:rPr lang="pl-PL" sz="4800" dirty="0" smtClean="0"/>
              <a:t>     To </a:t>
            </a:r>
            <a:r>
              <a:rPr lang="pl-PL" sz="4800" dirty="0"/>
              <a:t>dom, gdzie mieszkają moi rodzice,</a:t>
            </a:r>
          </a:p>
          <a:p>
            <a:pPr indent="0">
              <a:buNone/>
            </a:pPr>
            <a:r>
              <a:rPr lang="pl-PL" sz="4800" dirty="0" smtClean="0"/>
              <a:t>      to </a:t>
            </a:r>
            <a:r>
              <a:rPr lang="pl-PL" sz="4800" dirty="0"/>
              <a:t>najpiękniejsze nasze okolice.</a:t>
            </a:r>
          </a:p>
          <a:p>
            <a:pPr indent="0">
              <a:buNone/>
            </a:pPr>
            <a:r>
              <a:rPr lang="pl-PL" sz="4800" dirty="0"/>
              <a:t>W mojej miejscowości jest też szkoła, </a:t>
            </a:r>
          </a:p>
          <a:p>
            <a:pPr indent="0">
              <a:buNone/>
            </a:pPr>
            <a:r>
              <a:rPr lang="pl-PL" sz="4800" dirty="0"/>
              <a:t>z której wyjdę mądra i wesoła.</a:t>
            </a:r>
          </a:p>
          <a:p>
            <a:pPr indent="0">
              <a:buNone/>
            </a:pPr>
            <a:r>
              <a:rPr lang="pl-PL" sz="4800" dirty="0" smtClean="0"/>
              <a:t>      Miejsce </a:t>
            </a:r>
            <a:r>
              <a:rPr lang="pl-PL" sz="4800" dirty="0"/>
              <a:t>to otoczone jest lasami</a:t>
            </a:r>
          </a:p>
          <a:p>
            <a:pPr indent="0">
              <a:buNone/>
            </a:pPr>
            <a:r>
              <a:rPr lang="pl-PL" sz="4800" dirty="0" smtClean="0"/>
              <a:t>      i  </a:t>
            </a:r>
            <a:r>
              <a:rPr lang="pl-PL" sz="4800" dirty="0"/>
              <a:t>zgoda panuje między mieszkańcami.</a:t>
            </a:r>
          </a:p>
          <a:p>
            <a:pPr indent="0">
              <a:buNone/>
            </a:pPr>
            <a:r>
              <a:rPr lang="pl-PL" sz="4800" dirty="0"/>
              <a:t>Znam tu w Roszkach każdy kąt</a:t>
            </a:r>
          </a:p>
          <a:p>
            <a:pPr indent="0">
              <a:buNone/>
            </a:pPr>
            <a:r>
              <a:rPr lang="pl-PL" sz="4800" dirty="0"/>
              <a:t>i zawsze będę pamiętać, że jestem stąd!</a:t>
            </a:r>
          </a:p>
          <a:p>
            <a:pPr indent="0">
              <a:buNone/>
            </a:pPr>
            <a:r>
              <a:rPr lang="pl-PL" i="1" dirty="0" smtClean="0"/>
              <a:t>					</a:t>
            </a:r>
            <a:r>
              <a:rPr lang="pl-PL" sz="4400" i="1" dirty="0" smtClean="0"/>
              <a:t>(</a:t>
            </a:r>
            <a:r>
              <a:rPr lang="pl-PL" sz="4400" i="1" dirty="0"/>
              <a:t>Martyna Witek)</a:t>
            </a:r>
            <a:endParaRPr lang="pl-PL" sz="4400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216496"/>
          </a:xfrm>
        </p:spPr>
        <p:txBody>
          <a:bodyPr>
            <a:normAutofit/>
          </a:bodyPr>
          <a:lstStyle/>
          <a:p>
            <a:r>
              <a:rPr lang="pl-PL" b="1" dirty="0"/>
              <a:t>ROSZKI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074" name="Picture 2" descr="C:\Users\user\Desktop\książeczka roszkowska\SAM_186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42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pl-PL" dirty="0"/>
              <a:t>Malinowe, pachnące, czerwone  konfitury </a:t>
            </a:r>
          </a:p>
          <a:p>
            <a:pPr indent="0">
              <a:buNone/>
            </a:pPr>
            <a:r>
              <a:rPr lang="pl-PL" dirty="0"/>
              <a:t>i grzyby suszone na sznurku,</a:t>
            </a:r>
          </a:p>
          <a:p>
            <a:pPr indent="0">
              <a:buNone/>
            </a:pPr>
            <a:r>
              <a:rPr lang="pl-PL" dirty="0"/>
              <a:t>krowy, konie pasą się na łące,</a:t>
            </a:r>
          </a:p>
          <a:p>
            <a:pPr indent="0">
              <a:buNone/>
            </a:pPr>
            <a:r>
              <a:rPr lang="pl-PL" dirty="0"/>
              <a:t>a Burek przy budzie na wiejskim podwórzu. </a:t>
            </a:r>
          </a:p>
          <a:p>
            <a:pPr indent="0">
              <a:buNone/>
            </a:pPr>
            <a:r>
              <a:rPr lang="pl-PL" dirty="0"/>
              <a:t>Drewniana stodoła z bocianim gniazdem,</a:t>
            </a:r>
          </a:p>
          <a:p>
            <a:pPr indent="0">
              <a:buNone/>
            </a:pPr>
            <a:r>
              <a:rPr lang="pl-PL" dirty="0"/>
              <a:t>zapach siana świeżego w stodole.</a:t>
            </a:r>
          </a:p>
          <a:p>
            <a:pPr indent="0">
              <a:buNone/>
            </a:pPr>
            <a:r>
              <a:rPr lang="pl-PL" dirty="0"/>
              <a:t>Bochen chleba złocisty na stole,</a:t>
            </a:r>
          </a:p>
          <a:p>
            <a:pPr indent="0">
              <a:buNone/>
            </a:pPr>
            <a:r>
              <a:rPr lang="pl-PL" dirty="0"/>
              <a:t>a w ogrodzie warzywa i kwiaty.</a:t>
            </a:r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92846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NASZA WIEŚ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pl-PL" dirty="0"/>
              <a:t>Ule w sadzie a na płotach dzbanki,</a:t>
            </a:r>
          </a:p>
          <a:p>
            <a:pPr indent="0">
              <a:buNone/>
            </a:pPr>
            <a:r>
              <a:rPr lang="pl-PL" dirty="0"/>
              <a:t>w sadzie owoce obsypały drzewa.</a:t>
            </a:r>
          </a:p>
          <a:p>
            <a:pPr indent="0">
              <a:buNone/>
            </a:pPr>
            <a:r>
              <a:rPr lang="pl-PL" dirty="0"/>
              <a:t>Bzy jaśminy i te piękne noce,</a:t>
            </a:r>
          </a:p>
          <a:p>
            <a:pPr indent="0">
              <a:buNone/>
            </a:pPr>
            <a:r>
              <a:rPr lang="pl-PL" dirty="0"/>
              <a:t>mgła i rosa o piątej nad ranem.</a:t>
            </a:r>
          </a:p>
          <a:p>
            <a:pPr indent="0">
              <a:buNone/>
            </a:pPr>
            <a:r>
              <a:rPr lang="pl-PL" dirty="0"/>
              <a:t>Wiejskie życie i wiejskie klimaty.</a:t>
            </a:r>
          </a:p>
          <a:p>
            <a:pPr indent="0">
              <a:buNone/>
            </a:pPr>
            <a:r>
              <a:rPr lang="pl-PL" dirty="0"/>
              <a:t>Czy gdzieś jeszcze są takie zaścianki?</a:t>
            </a:r>
          </a:p>
          <a:p>
            <a:pPr indent="0">
              <a:buNone/>
            </a:pPr>
            <a:r>
              <a:rPr lang="pl-PL" dirty="0"/>
              <a:t>Gdzie życie jak powietrze się wdycha,</a:t>
            </a:r>
          </a:p>
          <a:p>
            <a:pPr indent="0">
              <a:buNone/>
            </a:pPr>
            <a:r>
              <a:rPr lang="pl-PL" dirty="0"/>
              <a:t>gdzie ta wieś taka zdrowa i cicha?</a:t>
            </a:r>
          </a:p>
          <a:p>
            <a:pPr indent="0">
              <a:buNone/>
            </a:pPr>
            <a:r>
              <a:rPr lang="pl-PL" dirty="0" smtClean="0"/>
              <a:t>	           </a:t>
            </a:r>
            <a:r>
              <a:rPr lang="pl-PL" sz="1400" dirty="0" smtClean="0"/>
              <a:t> (</a:t>
            </a:r>
            <a:r>
              <a:rPr lang="pl-PL" sz="1400" i="1" dirty="0"/>
              <a:t>Albert </a:t>
            </a:r>
            <a:r>
              <a:rPr lang="pl-PL" sz="1400" i="1" dirty="0" err="1" smtClean="0"/>
              <a:t>Deksheimer</a:t>
            </a:r>
            <a:r>
              <a:rPr lang="pl-PL" sz="1400" i="1" dirty="0" smtClean="0"/>
              <a:t>)</a:t>
            </a:r>
            <a:endParaRPr lang="pl-PL" sz="1400" dirty="0"/>
          </a:p>
          <a:p>
            <a:pPr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428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pl-PL" sz="4800" dirty="0"/>
              <a:t>Mamy w Roszkach piękny las, </a:t>
            </a:r>
          </a:p>
          <a:p>
            <a:pPr indent="0">
              <a:buNone/>
            </a:pPr>
            <a:r>
              <a:rPr lang="pl-PL" sz="4800" dirty="0"/>
              <a:t>niech zadba o niego każdy z nas.</a:t>
            </a:r>
          </a:p>
          <a:p>
            <a:pPr indent="0">
              <a:buNone/>
            </a:pPr>
            <a:r>
              <a:rPr lang="pl-PL" sz="4800" dirty="0"/>
              <a:t>Są tam ptaki śpiewające i skrzeczące.</a:t>
            </a:r>
          </a:p>
          <a:p>
            <a:pPr indent="0">
              <a:buNone/>
            </a:pPr>
            <a:r>
              <a:rPr lang="pl-PL" sz="4800" dirty="0"/>
              <a:t>Są i dzięcioły niespotykane,</a:t>
            </a:r>
          </a:p>
          <a:p>
            <a:pPr indent="0">
              <a:buNone/>
            </a:pPr>
            <a:r>
              <a:rPr lang="pl-PL" sz="4800" dirty="0"/>
              <a:t>wszystkim dobrze znane.</a:t>
            </a:r>
          </a:p>
          <a:p>
            <a:pPr indent="0">
              <a:buNone/>
            </a:pPr>
            <a:r>
              <a:rPr lang="pl-PL" sz="4800" dirty="0"/>
              <a:t>Wiatr i drzewa im przygrywają.</a:t>
            </a:r>
          </a:p>
          <a:p>
            <a:pPr indent="0">
              <a:buNone/>
            </a:pPr>
            <a:r>
              <a:rPr lang="pl-PL" sz="4800" dirty="0"/>
              <a:t>My słuchamy, grzyby zbierając.</a:t>
            </a:r>
          </a:p>
          <a:p>
            <a:pPr indent="0">
              <a:buNone/>
            </a:pPr>
            <a:r>
              <a:rPr lang="pl-PL" sz="4800" dirty="0"/>
              <a:t>Tak piękna natura otacza nas, </a:t>
            </a:r>
          </a:p>
          <a:p>
            <a:pPr indent="0">
              <a:buNone/>
            </a:pPr>
            <a:r>
              <a:rPr lang="pl-PL" sz="4800" dirty="0"/>
              <a:t>więc niech zapamięta każdy z nas,</a:t>
            </a:r>
          </a:p>
          <a:p>
            <a:pPr indent="0">
              <a:buNone/>
            </a:pPr>
            <a:r>
              <a:rPr lang="pl-PL" sz="4800" dirty="0"/>
              <a:t>że to my niszczymy las!</a:t>
            </a:r>
          </a:p>
          <a:p>
            <a:pPr indent="0">
              <a:buNone/>
            </a:pPr>
            <a:r>
              <a:rPr lang="pl-PL" i="1" dirty="0" smtClean="0"/>
              <a:t>		</a:t>
            </a:r>
          </a:p>
          <a:p>
            <a:pPr indent="0">
              <a:buNone/>
            </a:pPr>
            <a:r>
              <a:rPr lang="pl-PL" i="1" dirty="0"/>
              <a:t>	</a:t>
            </a:r>
            <a:r>
              <a:rPr lang="pl-PL" i="1" dirty="0" smtClean="0"/>
              <a:t>	(</a:t>
            </a:r>
            <a:r>
              <a:rPr lang="pl-PL" sz="3400" i="1" dirty="0"/>
              <a:t>Mateusz Liberski)</a:t>
            </a:r>
            <a:endParaRPr lang="pl-PL" sz="3400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LASY W ROSZKACH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 descr="C:\Users\user\Desktop\książeczka roszkowska\009 (2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12420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79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543</Words>
  <Application>Microsoft Office PowerPoint</Application>
  <PresentationFormat>Pokaz na ekranie (4:3)</PresentationFormat>
  <Paragraphs>188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Ekskluzywny</vt:lpstr>
      <vt:lpstr>Nasza roszkowska książeczka</vt:lpstr>
      <vt:lpstr>BO MY KOCHAMY ROSZKI </vt:lpstr>
      <vt:lpstr>NASZE ROSZKI</vt:lpstr>
      <vt:lpstr>WIEJSKIE ŻYCIE  W ROSZKACH </vt:lpstr>
      <vt:lpstr>ROSZKI </vt:lpstr>
      <vt:lpstr>NASZE ROSZKI </vt:lpstr>
      <vt:lpstr>ROSZKI </vt:lpstr>
      <vt:lpstr>NASZA WIEŚ </vt:lpstr>
      <vt:lpstr>LASY W ROSZKACH </vt:lpstr>
      <vt:lpstr>ROSZKI </vt:lpstr>
      <vt:lpstr>ROSZKI 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24</cp:revision>
  <dcterms:created xsi:type="dcterms:W3CDTF">2018-03-16T19:45:48Z</dcterms:created>
  <dcterms:modified xsi:type="dcterms:W3CDTF">2018-04-20T07:20:59Z</dcterms:modified>
</cp:coreProperties>
</file>